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30"/>
  </p:notesMasterIdLst>
  <p:handoutMasterIdLst>
    <p:handoutMasterId r:id="rId31"/>
  </p:handoutMasterIdLst>
  <p:sldIdLst>
    <p:sldId id="314" r:id="rId2"/>
    <p:sldId id="258" r:id="rId3"/>
    <p:sldId id="260" r:id="rId4"/>
    <p:sldId id="279" r:id="rId5"/>
    <p:sldId id="270" r:id="rId6"/>
    <p:sldId id="308" r:id="rId7"/>
    <p:sldId id="309" r:id="rId8"/>
    <p:sldId id="316" r:id="rId9"/>
    <p:sldId id="306" r:id="rId10"/>
    <p:sldId id="319" r:id="rId11"/>
    <p:sldId id="275" r:id="rId12"/>
    <p:sldId id="307" r:id="rId13"/>
    <p:sldId id="315" r:id="rId14"/>
    <p:sldId id="320" r:id="rId15"/>
    <p:sldId id="262" r:id="rId16"/>
    <p:sldId id="264" r:id="rId17"/>
    <p:sldId id="312" r:id="rId18"/>
    <p:sldId id="311" r:id="rId19"/>
    <p:sldId id="269" r:id="rId20"/>
    <p:sldId id="267" r:id="rId21"/>
    <p:sldId id="321" r:id="rId22"/>
    <p:sldId id="323" r:id="rId23"/>
    <p:sldId id="277" r:id="rId24"/>
    <p:sldId id="325" r:id="rId25"/>
    <p:sldId id="326" r:id="rId26"/>
    <p:sldId id="327" r:id="rId27"/>
    <p:sldId id="313" r:id="rId28"/>
    <p:sldId id="32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1202"/>
    <a:srgbClr val="FF5050"/>
    <a:srgbClr val="E12F21"/>
    <a:srgbClr val="DC1E0A"/>
    <a:srgbClr val="BD0303"/>
    <a:srgbClr val="D72F0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1" autoAdjust="0"/>
    <p:restoredTop sz="94660"/>
  </p:normalViewPr>
  <p:slideViewPr>
    <p:cSldViewPr>
      <p:cViewPr>
        <p:scale>
          <a:sx n="125" d="100"/>
          <a:sy n="125" d="100"/>
        </p:scale>
        <p:origin x="420" y="4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3FB3B-7142-4322-ACA9-627E5F97DF60}" type="datetimeFigureOut">
              <a:rPr lang="it-IT" smtClean="0"/>
              <a:pPr/>
              <a:t>21/04/2013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DB6D86-C919-4487-91BF-4182ED750AA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17950126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9C05A7-235F-49F0-8FD9-A3D300F08DEA}" type="datetimeFigureOut">
              <a:rPr lang="it-IT" smtClean="0"/>
              <a:pPr/>
              <a:t>21/04/2013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DAD730-4DBE-4EFF-BAE9-56B69237F22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491316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AD730-4DBE-4EFF-BAE9-56B69237F226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179061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DE08E-D6AE-446B-BE78-188C73E15EF9}" type="datetime1">
              <a:rPr lang="en-US" smtClean="0"/>
              <a:pPr/>
              <a:t>4/21/2013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9C87C-01C2-4E9D-9179-D4EDBE5D6FF4}" type="datetime1">
              <a:rPr lang="en-US" smtClean="0"/>
              <a:pPr/>
              <a:t>4/21/2013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CEE7B-5B97-4A17-9744-230A3720C920}" type="datetime1">
              <a:rPr lang="en-US" smtClean="0"/>
              <a:pPr/>
              <a:t>4/21/2013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06F73-FEAA-49DB-83E2-036F541C3531}" type="datetime1">
              <a:rPr lang="en-US" smtClean="0"/>
              <a:pPr/>
              <a:t>4/21/2013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C23D9-CC1C-4D22-A96B-B96E3DFF6DCF}" type="datetime1">
              <a:rPr lang="en-US" smtClean="0"/>
              <a:pPr/>
              <a:t>4/21/2013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885F2-35DC-4BB2-83CF-22CA75978DB3}" type="datetime1">
              <a:rPr lang="en-US" smtClean="0"/>
              <a:pPr/>
              <a:t>4/21/2013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66F28-2BC7-4BE7-8D41-DD0A13ACA3E7}" type="datetime1">
              <a:rPr lang="en-US" smtClean="0"/>
              <a:pPr/>
              <a:t>4/21/2013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F2AC6-2842-4C70-B943-4A441D9EF12A}" type="datetime1">
              <a:rPr lang="en-US" smtClean="0"/>
              <a:pPr/>
              <a:t>4/21/2013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A13F6-281A-4C4A-B980-29331AEF667C}" type="datetime1">
              <a:rPr lang="en-US" smtClean="0"/>
              <a:pPr/>
              <a:t>4/21/2013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6A559-E0FF-4DCA-8A0E-D4BB15856DF7}" type="datetime1">
              <a:rPr lang="en-US" smtClean="0"/>
              <a:pPr/>
              <a:t>4/21/2013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2C4C9-8979-4BDF-98B8-97F54EF5F67F}" type="datetime1">
              <a:rPr lang="en-US" smtClean="0"/>
              <a:pPr/>
              <a:t>4/21/2013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F38C9E1-DB28-465B-B902-B84BF417EB00}" type="datetime1">
              <a:rPr lang="en-US" smtClean="0"/>
              <a:pPr/>
              <a:t>4/21/2013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hf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30.gif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gif"/><Relationship Id="rId3" Type="http://schemas.openxmlformats.org/officeDocument/2006/relationships/image" Target="../media/image47.png"/><Relationship Id="rId7" Type="http://schemas.openxmlformats.org/officeDocument/2006/relationships/image" Target="../media/image29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microsoft.com/office/2007/relationships/hdphoto" Target="../media/hdphoto2.wdp"/><Relationship Id="rId9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"/>
            <a:ext cx="8686800" cy="6324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5400" b="1" dirty="0" smtClean="0">
                <a:ln w="1778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PERCHÉ </a:t>
            </a:r>
          </a:p>
          <a:p>
            <a:pPr marL="0" indent="0" algn="ctr">
              <a:buNone/>
            </a:pPr>
            <a:r>
              <a:rPr lang="it-IT" sz="5400" b="1" dirty="0" smtClean="0">
                <a:ln w="1778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STARE SUL WEB</a:t>
            </a:r>
            <a:r>
              <a:rPr lang="it-IT" sz="48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?</a:t>
            </a:r>
            <a:br>
              <a:rPr lang="it-IT" sz="48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it-IT" sz="5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it-IT" sz="5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it-IT" sz="5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it-IT" sz="3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it-IT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Baradili, 10 aprile 2013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4" name="Picture 3" descr="C:\Users\Noemi\Desktop\download (1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8"/>
              </a:clrFrom>
              <a:clrTo>
                <a:srgbClr val="FFFF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514600"/>
            <a:ext cx="2109694" cy="293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2717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12" y="312738"/>
            <a:ext cx="8662988" cy="637839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it-IT" dirty="0" smtClean="0"/>
          </a:p>
          <a:p>
            <a:pPr marL="0" indent="0" algn="ctr">
              <a:buNone/>
            </a:pPr>
            <a:endParaRPr lang="it-IT" dirty="0" smtClean="0"/>
          </a:p>
          <a:p>
            <a:pPr marL="0" indent="0" algn="ctr">
              <a:buNone/>
            </a:pPr>
            <a:r>
              <a:rPr lang="it-IT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Obiettivo del PSL</a:t>
            </a:r>
          </a:p>
          <a:p>
            <a:pPr marL="0" indent="0" algn="ctr">
              <a:buNone/>
            </a:pPr>
            <a:r>
              <a:rPr lang="it-IT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ctr">
              <a:buNone/>
            </a:pPr>
            <a:r>
              <a:rPr lang="it-IT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rafforzare l’identità dell’area del GAL </a:t>
            </a:r>
          </a:p>
          <a:p>
            <a:pPr marL="0" indent="0" algn="ctr">
              <a:buNone/>
            </a:pPr>
            <a:r>
              <a:rPr lang="it-IT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 aumentare la sua </a:t>
            </a:r>
            <a:r>
              <a:rPr lang="it-IT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attrattività</a:t>
            </a:r>
            <a:r>
              <a:rPr lang="it-IT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come </a:t>
            </a:r>
          </a:p>
          <a:p>
            <a:pPr marL="0" indent="0" algn="ctr">
              <a:buNone/>
            </a:pPr>
            <a:r>
              <a:rPr lang="it-IT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luogo di residenza, produzione, turismo</a:t>
            </a:r>
            <a:endParaRPr lang="it-IT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4" name="Picture 3" descr="C:\Users\Noemi\Desktop\download (1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" y="304800"/>
            <a:ext cx="1095686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data:image/jpeg;base64,/9j/4AAQSkZJRgABAQAAAQABAAD/2wCEAAkGBxQTEhUUEhQWFRQXGRwXGRgWGBogFRgYFhcYGhwaHxwZHSgjHhwnHB0ZIjEhMSkrLi8wGh8zODMsNygtLisBCgoKDg0OGhAQGzUkICQsLCw0LC0sNCwsLDcsLC0sLC0tNDEsLCwsLCwtLCwsLCw0LCwsLCwsLywsLCwsLCwsLP/AABEIAMcA/QMBIgACEQEDEQH/xAAcAAACAgMBAQAAAAAAAAAAAAAABQQGAQMHAgj/xABLEAACAQMCAwUEBwMKAwYHAAABAgMABBESIQUxQQYTIlFhMnGBkQcUQlJiobEjM5IVJFVygpOiwdHSQ3PTFlNUo7LCJTQ1Y4Pw8f/EABoBAQACAwEAAAAAAAAAAAAAAAACBAEDBQb/xAAzEQACAQIEAwYFBAIDAAAAAAAAAQIDEQQSITEFE0EUUWFxsfAiMlKBkSOhwdFC4QYV8f/aAAwDAQACEQMRAD8A7jRRRQBRRRQBRRRQBRRRQBRRRQBRRRQBRRRQBRRRQBRRRQBRWKUzdoYQ5jjLTSDmkKlsf1mHhX4kUSuBvRSW644Y8d4iRk5wskyhzt0VA2fhmtEPalSGbuy6L7ZhYOU2+0hCv8lNZysxdFhoqNYXqTRrJEwZHGVYdR/l7qkVgyZorFZoAooooAooooAooooAooooAooooAooooAooooAooooAorDHHOq/BxqS5DNbaUhBI7+UEhyNiUQEZH4iRy2BrKTYLBmjNVX+SUm3lvriXf/AIcgjQHyxCB+ZJo4faS2dzGn1h5baYMqrKQzpKoLjDcyCob5VJwMXLXWm6ukjUvIyoo5sxAA+JrTxXiMdvE0sraUUb+ZPQAdSTsBVftbV5SJ7xQZM6ooCcxwKeWRyaQ8yTnHIYrEY3DdiX/2p1n+bW1xcDo6qqRH3NKy5+GakRdoACFuIpLcscAyaTGSeQ1oxUE+RxWWnY9T8KQ8fneaRLTViEo09wdIYmGMgaBkHdj157bVtdLQjmN+iS9YySSPFZg/s40Ol7gDILOwOQhO4UYyOfOmUaiNNEKLGgHhRRpX05Uo1Gdl7yXQrD9nBC+khAAfEynUxxzwQB686jdnIHjnuYxI8kClAhclirkEsoY88Aj8qnGBFs18Htlnt2w5S5f9+w/fCQHdW3yF6AZHhOx61o4hJNDKq94muULF37Ywm5wqwrvnJ2YkjOOVPOIcFgmOqWJWbGNW4YjyJUgkelYseBW0JBjhRWHJsZb+JsmthE18O7JxLEIlubtcZYaZQniJJJAUY5nrmmnZ66dTNbzPra3I/atjLxupZWbGwYDIP9XPWsg+VU/jd2O64qUkQTysq92XAk7qONFYgE5ORrxWmULsmpFgk7US3DlOHQ96ASGnkyLcEcwCN2PuojTiOd7u0z1AhYj/ANYNReKCFrCFLeSNYsKQpl7sSKBuhYbqTvn1BzS3hXDPA8ltCsDYDQsrqwk2OUYqSHQkDc7jUcYwKzGCaDZbIuLSxKTeIgQDJmhJMQA3yynxIPXceopxBMrqGQhlYZBByCD1BFIOHXgkjVwMBhup6HcMrD0OQa19hI9Mc+gEQG4cwg59jbOnPNNerHpWudOyuSUrlnooorUSCiiigCiiigCiiigCiiigCisUi7S9r7SxA+sSgMfZjXxSt7kG/wAeVAPqKpnBfpO4dcHHf9w+caLgd22/qTp/OrfDMrgMjBlPIqQR8xQHm7h1o6/eUrvy3GOlc1S4ijtLe2vjNbm2OXTuTJDMBnBLBSpU55Z5n0FI+1X0iXslyTYzRwwJKYEEiA9+65MjkkHTGuNiMHlt5bZe119PG8En8m3cbZVhFM8chGemrZW68tqnCViaoVJK6Rb+HWObp7hIRbxFBGqAAGTfPeOq7DYAAc8E5plxjhiXUPdPI0bKweOROasM4P5muVQdreLgI0ccRjEhgjikIaa4ZNnwyYBCYOX8IHqas47fyIB3/DbxfMxBZFz6EEbVuzRehq5c97Fg4dwGbvo3vLwXMUWWjQx4PeYwGO5yQC2Oe+DTqVssT5mqO30oWSj9qtzE3RJIGDk+QxkZ6c+tS+Edv7SZzHIJLSTGoLdqsWpT1UliD86zFxT3ItPuLVSziFpIJVnhCswQxOjHAkjYhsBsHDBh123IqXHfRMMrLGQeodSP1rd3gxqyNPnnb51PQiI7XhJGTDDFZ6vaZQrSlfIaRpX35b3U4s7RIkCRjCj5kk5JJO5JO5Nbgc7jcUVkBUU8Qj7zulJaTqqKzFc/e0jC/GpYqt3Uq28MlqyTokjs5nhQtqDyFyrFcsrafATjljHph36AdRX6F9B1I/RZFZS2BnK5GG28ia2XlnFMAJoY5cDALqCwHoeYqrQcSQwzRSmaS2jTvEnmUq8cinwqrEAswOCp57kGrHwe9E0McgIOpQTy2bG4PkQc7Vi3eLkLi3Z+FoHSC3gjZsbhACwBBKahuuoDGfXNQk4rchFihsXifZRrK9xGOWcqfEB5das1FSSsBTbcGdLdIFLOBnvSpAlk1Es2ksQBqYnJznBODmm0XFVhUIbaeKNBpGmPUqquwwIixx8KW3/F+7kWGJWlnbcRoQCFG5ZidlHlnmcVsj7SspCtb3er7nckn+JSU+OrHurVUi2SiWKyvElQPGwZTyI9OY9D6VIqs9k7GYS3VxKnci4dWWLILKFXTqbTkajtnBPKrNVdqzJoKKKKwZCiiigCiiigClfH+0FvZx97dSrEvTPtMfJVG7H0AqZxDX3UndY7zQ2jPLXpOnPpnFfLf1m5uJfrM83eT5KkTJqEbKfZVcgLjyAqUIuTsgdG7T/SdcTKfqoFlBuPrFwB3rc/Yj6bb5OT7q58vFY42aSJGnmY5a4nJDMTzODv+lSpb6ZxiWO3mXyIYfrqFRntoW52rRnzglAOfc2BVtU1HYjc9jjqONN3Crj76jl/ZO/xB+FNLDhyxqJrG5mtgRqBRz3fxVuYz0NLOFcKiaVVAeR2zpW40iNNIyWOgEMfIetXSDgCbGc98w3wwxCuPKPl05nUfWstp7q4OdvC0aosjd9bd6SHVdK95ICMAn2lxkkLtU694fCAP2eHJwndg94W6BdO5NMe3fGIZO4hiZZXWYMUQ7eFWGNXs5yRtW7hPEBbnVJC63j5CvKF7pF6rFpY5PmTufyqnOKUtDt8OrJ03TaTk2krrb30NkfADDBD9bmYSoriOKEhWCyYzrfc52GcY8t96SyWpj3SedGzgYdmJPkF6n0ptCZbqYpEDJLzdmPgT1c/+0b08SGGx8QInvMYLn2Y88wo+yPzPU1G19eh0lSpxXLgs0u/ohXw60v4G+s3E0SylNKNLqeRF+6IhsCTgk59POlbX0oZnuYYrxm9uR1DSfI8lA5KDgeVTLm4aRizksx5k/8A7yqDeXyxg53IxkDpqOAWPJRnqaw5dxN4CjShmqS173/vf1NoueGPGzyWUeBz0O6MD5ac5BpbwyewTMkkTSCTeO0W4IhjUY3lf2iSd9PkfSnVvwu1jYTyiO6mYAhV3tlBG2Sf3jevL0pR2lv45mOURpdlBjQDTjkBpGSR93estnOr4VShzGlFdOmb+i0/Rv2zhine3JMNrIuuFJHLCBx7SK5GWRtyD6eea6K3HzJq+pRG6KYL6TpQA9AzDDN+EdK+e+GwQbrcq7JsBJEcSxMGYnKnnu24x0HKun9m+2d7aqNJXiVrscrhbtFH4ft4A9cnqK2xqtI5E8LNrMlp4Fskkv7tTFHatao3haWVxqVTs2lQAc46/pzphD2WuoQVt73wdFni1svubWD8KjdlvpRsr2dYEE0bvnuzKgCyEcwpDHceRxyq8UdWRXyIrFv2R1OHvJmusbqhUJCp89AJyfUk1N4pwHU5lgkMEpGDhQ0b45a0PMjlqBBx1p1Wahnle5myKhcR8RTlBby+qzMn+FlOPma0xcH4jMf200dsmfZhGuQjy1MMD31daKnzZGMqFvB+CQ2wIiU6m3Z2JaRz5szbn9BTHFZorU3ckFFFFAFFFFAFFFFAFFFFAFcR7V/RzfLd3ElnHHJDK/egM4VlZ/aXB6Z3rttUXtd9IKwyG1sY/rV51UH9lEPORuQx93I94rMZNO6CV9EcWihuzNLB9WzJCQsgD50k8uQNSXs7lW0PbsGzjAdDuem5FMeG2Di+mMtwsk8yrI7qCE7wuQUXTnIGRvgVYdbhQFmUsGP2/dj2/XNc3FcVr0argrWOxh+GwnC87plP4KZzdoscJ7yPJYOwCgOpAOV1E79APlTjtdwqUwEvOXkd441iGUiUvIq4IXJbOftE+6pvBFK38xbwnuotRGMHxybeHbOw29K89tljFvGWkdR30Zyg8Z3bGkDfOQD8Kqz4lXq4mEL2Tte3kmSjgqUKUpPfWz+9vIX33DLaBe5WOOWXGJZSoOD9xAdlA5bfrSrhvD3uA8VvhLYEFpn/AHMLqc5j33bGxA2rdb8FlmjImmEEwOqOCeJ1FynP94rcz1UDI61IPF2mjVQghRPB3KbKjLz26nP61234lykqddqlTVl1k1q++x44rLFEqpHHEyLjNwkfdzL5nIJOM82yD7xUC1uCC6SMDowwY7ZRuRPTIOQTW2+mUKVbcuCoUAlmJGMBRuakcK4DJEvf3iQZ7pY0tplLs+OpKkd2T57kVjVm2o+yzUaKzPu/v1X3JFvwt3XXKxtoOjMP28n/AC0I2H4j8B1rTd8W+qK7WgMcLbSRMxYTjl4i2cPjypTNxbSxXLyZUNGHYlkByDGzt0UgjPlXrg/BZr1tZbTGDjvMbeqxqeZ83P51CpVjTjmlojRVr05wvL4pv8R8vfmRbJJJpHhtUKozaghOO7VgM6mGdK56DfpV77Pdmo7Xxe3LjGvGAo+6g+yPzNMuEcJjhXu4EwOZ6sx82PU0+tuG43ff0rgYrHSq/DHSPqV4wemZ3t+xT+O9mYrjLj9lN/3ijny9ocm/WqLd2c9nINXgydiM9zJ7j9lvTY++u6y2ysMED4dKS8R4XlSrqJIzzBGR8RWMNj50tHqvexlws80dGcztuMvILZVYJdQzyXWuUEjUSuE23ZTgEkeW4rqHDvpW7pf/AIlbNCMbTwftLd8DlkbqSem/wrnXHexjJ4rXMijfumPjX1Rzz9x+dJrXj0saSx5Y5UowI8QyCMOhG+M8+e1d6jiIVVeLKsqFOV1P4Zd/R++/0PoLsN28tuJiTuA6NGRqSUKHweTDSxyOY+Huq1Vw7g/EpFuhecPWG47q2S0kjLd202kBy6nBGR4F+Bq82/0pWAGLl3tZQQGimjfUC3XKggr+LOPPFbihOlKG6LxRXlHBAIOQRkEciD1r1Q1hRRRQBRRRQBRRRQBRRWKAzWueZUUs7BVUZLMQAAOZJPIVTu130nWNkjftVnmGQIomBbUOjEZCDzzv6GufcWuJr5RPxSXTCcNDZ27+Bh5uy8/n8uVDbRozrSywV2ee2XaEXt+7hrqfh0CBQbQlU71uZZjjUM9RnYDHXKWzQw27/Upe8t8lpY8KJhtv4gATgfZbpy8qk8R4nlQPDFCmyouyL/qa28P7Ps2bi4ZraHTpwu00ynfBH2R5fa58qat6HdhgVhUne8+7r78xLwzii/WleJGuO7jZnSIjUAHQgjPPB6DNW237l0SYGRFZjs659gjUNsEYORy6Gq72juI2hCRRrDGhzCqL4+8+ycjxMxP69a3XvZ+Z9N1cNHD4VItpAzCVlHN1Vlxknl0AGao4rAxru6dmTnOvTqPNq5a2XvwH3A4EM1w5fnp2A5qFZtWT0ySPhUK+7SK8kfcIrJGS4kIyusKyrpz7WNROeWQKr88Eci94kQg0FRPbo7mHGCBKuo7j8PL2uo3kavEqKCzscKi7sx8gPL15CtVHh8adbmt3a2/Fjfh48yF6uiTvb7+/E9cSdpdTO51e0HJ3VhuCD0xWl4JZm+sxDuraQJ30zITocKQzLGCC49kEjI+VOU4fHBh7oiWYbrbqf2cZ/GR7ZHly9OtQOMcZLeOZ/RVHIeiqK6W25sqwdZ54vJFdev8Ao9cLmFmzoBHLOwLpeZJ7yInmob2MAgEcuXOkHF+OMxJVjg+1KdyT5L5++oj97PoiWNpDHr7uJASwR21ePH2RsMcqsPBuA2bBVvNYnbG03eQopx7KasA+/O/lWutV5cczTfkjldqcI8qno+/q/f5IvZLgsExBllTckiESKZH/ABSYOf7Pzrqdlw3YbaFAwAB0HQDoKi8C7F2ltIJY0JkAwGZ2YDPkGJwfWrHXnMXiObO6bt4ilFpa7niKIKMKMV7ooqobgqjcS+k63ilki7qRjG7Rk6owCUJBxqfOMjyq3X/FIYRmaaOLPLW6rn3ZO9LG7VcPbY3Vufey4/ParFGC3lByXgaakuikkV5e3FtJzgnj/EFR1+IRifkKg8TjsL0jMgSbkrjwS+7xgah6b/CraeBcPuhqWOCT8cJAP8URBHzpPxX6PEZSIJmXl4ZfGux339oHHXJqxCVBSvG8Ga2qltbSRQeIWFxYPqOy52lQHu2PTWBurev61OHHVuRILsK5FtJFCsgDHvpyArqcZOkqDq5jJrqF/wAOwDgalPMHfb3dRXOO0/ZBY0ee2OgIC7REnRhQSSh5q3kP0q9heJKVo1NH39GZmpKDjvH09+7lv7M9o+I2FvHF3MN/bxqFDW8hEyoOhVvawNgAKv8A2U7a2l/qWB2EqDLwyLplTocqeeCcEjIzXzfw/tIwUkZLDkQcMv8AWxzA8xXUvob4ZLLMLts/V4o5IonYYeeSWQPLIc76c5A+HrXVuU8VSoRSlSle/R9DsVFFFCmFFFFAFFFFAFKe1kkq2dy1vjvhE5TPmFPl18vWm1YIoD4/4VcvHHhIoXU7sWjDlvRsnI+Ap1ZTx6Va2ByzFGt2PsPgtqUtyj2OfKuxdo/ofsbhmkh12srEsTEfASfwHYD3Yqg8b+iG/j1d28F1H0DEpMfmNOfXV8qxYu0MXyrNaW9+9xJwe4T6wrNcqZRkIO5zArHoGfZm/Ft1wakcV45IXKTtrnV+7VRhQx2KsAThVII3qqcTtZLdzBOkkD49iUZXB5EEb48iNqnpxVcLI0Qln0hDK+HiUKMBgq7lj608C7RxjTcovV9d/b7tjoPB7SC0QTzuk1yQdIQhkT0THLplzzpRxK/eZy7n3Doo8hSGC9jkSQhIxPGveq8SAa1TGpTj3/n6VsHD7iZ0MghSPOe4lkKvIOmrQCfhRu+hfoYmFOLlbNJ+/t7sMuEcMlu3k7jCxGNoZJmzoGSDhQCNbDf0Grn0O7itnFbZW1CXJ+336I0mfOOcAOr88HJAzUjiHaGVz9VMawaEB0RtlGU7DBwPD0xiqzxLiwXKxkZGxf7K+gx7TelZukrIxKnSnB1q736LozZecTWPCpqdnUOmrmASQQ581II9dq88A4FPeuWU+DOGnYeBfwxr1P5eZpNfWZhTM6OveoWjB9qRtSgmTqBglgOuANs0dluNS2kySoWYAgGLJ0yLndceZ6etSpQzrMtUcjE42rUWS+x3fsv2Xit00xLgH2nO8kh8yev6CpPbqBRwy8AA2gc8s8l5+/1plbcbt3aNFlTvJF1LGWHeY06t05jA50t+kRscMvOe8RG3PxED/OrLtl0OTrc9cJGIIv8Alp/6RUqtdumEUeSgfIVsrwcvmZ6SOyCsMfPlWahccuO7tp5M40RO2fLCE5pFXkkZk7IqHAuOcLsreE3CI1zKGlZu6EswV5GKlnwT7OMb9K6Hwm8t7iJZrco8bciF8tiCCAQQehr5bhXkOZPxJNdu+hK3ljtbhZI3Qd9rXWjLnVGoJGoDPsivfcvJFK55+pCyuXW94HBLu0ahujplJR7pEIYfOk8rPbzxQvJ3qzau7yP2yd2uptZAwychq2OWUHVnNWiqwX72+mfYrAiwKeut/wBpL8Md0PeGrm8UhS5EpSWvQ2YOU+akmMapX0oDTaaI9pLiRIFHnrO/6Y+NXWqnxOMXHF7OE7rbI10w/FlQmfjg153AU+ZiIr7/AIOpip5KTY44z9G9lcwRRMpjeJEjEseBIVRQuG2w2QOvnV24PaJBDHDENMcahFHoox8+uagxvUyGSvXyproedhUd7MZCs1piettaGrFlO5miiisGQooooAooryxoDxI9QLiWttxLUCRqsU49SrUn0OUfStEF4jYyEbSJJEc8jjp/jpBddm4GJKgxN5xnH+HlVv8Apog/msM/MwTq3wbYj5haybONgCBjIzsfPeuDxic6NWM4u10djhijOm4yWxzu44DPEdcZ7w/eQ93KPzw3z6UlnUhiJMhycnvQQ+fMP1rqs3DSPZOfQ86XXFuGBWRQR1DDP61Vo8VmvnV/2L0sOunv39yh3/FZZRGp1GWONkkK4LOuQw3HIYAyfU1eOyfZZI1SaXDyYBQD2IwRkYB5t+KosXC4okl7pAusHOP6vIenpVj7KuZLW3OdzEuT7hg/pU8VjXVp/p6K9v2IRpyz/G7srn0pWZMMEuNlkKHz8a5+WV/OueiIg53z57jHyrsXabhktyvdtIEtQVICJ+0LLvu7ZA36AVCsOyVmPbjMp6mVyfyGB+VdDAY2OGoKE1fqJ4KpUk5JaCj6H57eGee5uJootKCNNbgFmkJZiATk4CgZ9avXbHtNaXFlcQxS96zqq4RJGBy6k7quOWetRbK/som7mztlmm+5axKzD+u/sr7y1em49dwyFr23ktIBnZYWlzjq0sZKr7gvxqcsfWmm409Dnyw8FP4palrNFKrPtJaS7R3MLHyEi5+R3pqBXmJQknqrHWjJPZhVb+kWYrw64wMllCAYJ9tgOnpVkorNKeSala9ncxNZotHzE2ARnYjlnY12P6H+ASafrk8rkMCIYjIxGk85GXV13AHvPlVw4jFFoZpkRlAOdarg+ni23qnWtlwm5ObZY1kGdomaKUeeykH/ACr0seM81XdN+a1OfUwjk8qaOjcV4klvDJM58MaM59dIJx7zy+NIezdsyW6a/wB4+ZZP+ZMS7D4E4+AqlcV4PMUMcV5NoyD3c57xDpYMBk+IDUB1PlTbgfHLvvFjuYBg5xNEf2W3mG3B5efOq3Ea3aaaybLUsYbBToyvJblyqrdgsTXPELvOdcwgTy0QKBkehOPlTXj3FRBazT/cQkerclHzIqJ9G1kYOHW6t7TAyN55kYsM+ukgfCnA6N5yn3aGniDbSiW9TW2N60Ia9V6Ox5+asxnbyVOU0ngemcDVWqxsWKMrm+iiitJYCiiigCtM7VtqLdGpRWpCbsiBO9RmavcxqO5q5FFSKzSEXbm076wuY8ZzExA/EnjU/AgGqx2Zn12lu3nGoPvUYP5ir1cEEEHkRg+47GuZ9gJP5s8XWGaSPfngHI/XHwrif8gpfoxn3M7nD1llbvRZa1zQK3tDP61soryR2BNeWBXON1PzGfOtnYCMjh8eeamSP+GVx/pTWvPYyMd3cR4xouZPk4WT/wB1XKM/05J+D9V/JqelSL8zzPcvo7vPgzqx61Bn4KlxpWTUUByVDEK39bG5HpVlfhwJqVb2gWrLxNlpuW51IODVtzmvEeN3HBb1hZiMQTojmJk8GYxoOCMEHbPP7W9WXg/04pyu7R0/FAwcfwtpI+ZpB9M1rvayjll4z/aCsv6NXOCa7+BlzaEZPc4ssPCUpdNTv199I/BpVi1hJe8kEbCSIAxBucj94NkBwCRnnT1OzHCn3jitwfOFgh39YmHzr5mWNmGQjsPMIxH5CtDxKpGpdJ/EpB/MCrDinpc1PC22kfUi9iLT7JuB12u7g/rIa8P2GtQMGW5A6/zqXl5e1XzILtlO0jg+jsD+RrLSlti7N73Y/wCdR5Eb7Ix2ee2b9z6Iuuy3BYMy3Hctj7VzcNJj0Alc/LG9Vbj31Pit2kVuqPaWsRJaMFVaWU6VVSMbKFJyOprjXcqPsj5V2v6MeE9xYoxHjnPfN7mACD3BQPmaqY+pyKWm70J08M41FmdxFd8Ju4D/ADebvU/7u45geQcb/On9ncytFGkgUadyF3wTzGeoqyTWqtWpLBQa4rxeaNmdmE4R/ru8iifSjOxtoLVCNVxKo38lx+Worv6Vf7PCqFHJQFHuAxXPePET8chTPgtYdZ8g27Z9PaT5VebSYEAggg7gjkRXq+DUbYbN36nOnDmOc/G34HcTVuFRIGqUpq3JanAxELM2RmmlqaVoKZ2taKuxqo7kys1is1VLoUUUUBg1DuqmGod0KnDc11NhTKajua3z86iuau0yNGBGuWrl/ZuTuuI39uftP3y+4nJ/Jh8qsnavtVoYwWoEk+MscjREPxHkW/D8/KqJBa3ENyLkMJZSpEgkJGonyONulczi9ajOk6F/iOnCtGDj4M6LRVdg7Vj/AI0EsfmVAkX/AAb/AJUys+N28pwkyFvuk4f+FsH8q8dLD1I6tfz6HUhXpz2YwrHZFyJ75Dy7yJx/bhVf1Ss1o7N5HELkdGghb+FpFqVDaa8P5Rir/j5/wy20UCo93fRRAmWREA562A/U0Sb2F7blZ+lSz7zh0pHOMpIP7LAH/CTXNuE8PVFDsFkkYBskAqmRnCg7Z9a6F2m7ZWElvNAJ9bSRuoEau25UgbgY5461zzgdvLJCpMujHhA7rcBdhuxH6V2cLOVKg1PTU10cThqVbPVV9Omuo4F4/wB4/wCVbvrwYaZUDj3f5Gl8PDpclpZHMY2zAialzyJVhuPQHNWPh3ZeGZA8d3M68uUYIPkR3eQfQ1OWIpwWZy9ToS49htsra8l/YkilCDEaIijYAKPzPWvZSGXwzRp6MBgj4jcVYo+w8P2prhv7YGf4VFbf+xNr174//mf/ACrT/wBjRT3f4NMuOYbLl5Wn2KLc9lv5xbwoxZJpApDe2FHic5HMac13FFAAAGABgDyA5Vz+fsc0biayuZIplBC95iRPFz9sHGR13qFF2k4rCxjm7h3Azh0K6h95Wj2I+HyqGJqrFpOMlp0ejOZ22k5uSVk+m9jp1GaoUHb6Zf39kSPvQSBv8LAH8zXntB9IVs1nOI2dJihVUkRlbL+HbOxxnPOqkcLUbStfy1N3aabV0yjJw+a+ubqfvCkUruAwziQBvCvPdRhflV8+jW9ZrQRvtJAxiYHmMHK/kcfCqtwaQJDCrqCEAYHqrYOSPmahdwzfzq3neKaaTSAh2Ks2FBG3JRqPPrXosFjuVUd/l2K0Hy3m3udluuMQW6g3EqRA8tbAE+4czTWxullRJEOpHUMp81YZB39K4XNwOApcDLzXCJlpJNROrGoYJ2PL12NdS+i+67zhtsQc6VMZ/sMV/QCuhSxart2VrFHFRe5cIhTO3WodtHTKJaVZFSlE91miiq5ZCiiigMGos4qXWmValFkJq6El0tUPtpxuQ5tbRh3xGHfP7tT5H72/w99WHt3x/uAIYd7iUbY/4a7jWfXPIfHpVK4faCNcc2O7MeZNUeIcS7PHJD5mZp3sIrXhfcDGDk7sx3LH3+/9alzTswAbfTsD1x5E9cVYDICmkqMg5B9DzB8x5VAnsFPLY/lXmee5O8tydhZDEWYAYyeWT18vfWme3Vsh0VuhDKDy99SprRl5jI8xWlmJOScmtsZdUzBFitChzFLLF6I50/wvlfyrCXt/HKZIpoWLJ3Zd48MFDahsMgnJO9T7aco2QAehDDIIPSsaNTHQDjOw8h763KvJauz81cmqk1omLbhLub/5i+mP4YzoX5LsflWpOBw5JZS7HmzsWJ2xzNWYWwEWJCF0nUGHQHmCflUvhPCpJlzBHhT/AMWXIQjzUc2+QHrWHi6jWjsvDREW29xF/J3dtoVFBGB4QPIHGwqRMQEVThCCSSxAznGB59KvNv2SQnVcSSTN1GdMfyXc/E06s+HxRDEcaJ/VUD86rSrLq7mLnM4rBnQd0kjtk5Co+lh0IYgL5jnT3sp2UlSVp5/2eV0iNSCW3B1PjbIxgDnuavJNYqDruzSW5gifyanr86DYRjcjYeZ2qXVd7SdnpLlwwlGgAARSKTHqyfF4SN/eDWqKTersYPHEO0FomVjHfuPsxDI+L+yPnVS4mkl1KryYhRDlI0OeexLHqSP/AOU1n4PdRc4A6/8A2GB2HXSwU/LNRYeIphoz4XJBKuNLgLq2wfUj5VvV4awX33/8JJIiNw1ehNYbhiFGBAZjsCw2A67eZ5e6p5rfezKzZUaVwAB7gB0+NalUkupKxS+I9mn0EQkgEEaQfCRjkM+z+lJ+H2oiliUI8TxxnXqbIeUufEozgDQQK6O6FcZBGRkZ6jzrHFeGj93KFbYHAPLIyN+hq7S4hOMXCWqf5JRlZp9xVeIca0xaTjvH8CZ9kltsnPIAc6iJHLw142sJmErDeEgsk2MZYjkPftjoRTK14XFBdCW7j+sWxRo9xkx6vtFevUZ57550r7POEkkkAYQsSsSuSXSIOSoJPzxXUozjCkqkJfY3ZlVlaxcr36Ub1GgH1OGFXkWNi7mRvFjJUIQB1xnNdqFfNPGLEyrbxJKWkEhk182AAY6yByAYqPTYVfOxf0kzpNFZcSQvI/hinhGrX5a1Xf01Ae8AZNX6NfmLV6mmpSyPTY63RRRW81hRRRQBSXtXx5LOBpGwWPhjTO7ueQ93UnyzTquMdt+LmbiDd4rmK38EYCEjVtqb5j8hWnEVXTg2ldg0QiR3aec6pZMFjjAAAwFHuFSoNOrx5xvy55wcfnioI46NGgpIRnUMxtkHrj39a1/yqn3ZP7tv9K8pUpV5ycpRdyRPr3CwGdQzlSB6HGx+dQjxCPSD4859nu3yB5k4xWv+VU+7J/dt/pUOz1fpYJwHTnUK4sA242/ShOLqCCBICDkHu25j4Vsn4wjMW0OudyBG2M9cbedZVGstosaGZ7UO5c8jyA6ADArZeEQIGdSAfZwPaz0GOZqOOIp5P/dv/pXvs8zSXJmNtcTJF+7WNMhWP2iGI32yPh5Vshh6s38SehgfcA7MlyJrxd85SHoo6F/vN6dMVbwKSjjk39H3v8C/76P5bl/o+9/u1/30nhsRL/BkR1RSb+W5f/AXv92v++j+W5f/AAF7/dr/AL6h2Ov9DA5opMONS/8AgL3+7T/fXocWmPLh938VjH6yU7FX+hgb0UqXic/Xh93/AOV/1K8nilxn/wCnXWPfF/1Kz2LEfQwN6jX/AA6KddMyK49RuPcRuPgagfyrc/0ddfOL/fXo8UuP6Puv/K/6lZWCxC1UWBDxDsvJCC1uxlQb90/7wD8Dfa/qn50rgnDDUp/1BHQjofSrgeK3P9HXXzi/31zq94sq305ZWhVmOqNsalfAzkLkZznl51OWFquLc42fqZTHk8pdizHJPWtiwswZyRgcyx3Jxy8yaVT9obc4KkjCgN4Tu2+T8a1DjsPPLY6kKetV+RU+lkhloztjOdseeaQ8b4Q0BYoMqpIK59kjyP3f0qcOOw5ypcgbg6Tn37VheNxMTjUfM6SR8a20oVqb+V2Mxk4u6Zq7N/Rzc3Fqb+O4UXTEmOIEGPQmQY3P3jge7rudugfRt2Ia21Xd4A17Lz5FYU6Rr6+ZHu8yaX2f4+vD7smFme3kwJV0sBtjxoG3yucctwMeVdwjcEAg5BGQfMGvUYecakVJKzIuTZ6oooqwYCiiigCiiigCiiigCiiigCiiigCiiigCiiigCiiigCiiigCiiigCiiigCjFFFAFGKKKAKKKKAKKKKAKKKKAKKKKA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" name="AutoShape 4" descr="data:image/jpeg;base64,/9j/4AAQSkZJRgABAQAAAQABAAD/2wCEAAkGBxQTEhUUEhQWFRQXGRwXGRgWGBogFRgYFhcYGhwaHxwZHSgjHhwnHB0ZIjEhMSkrLi8wGh8zODMsNygtLisBCgoKDg0OGhAQGzUkICQsLCw0LC0sNCwsLDcsLC0sLC0tNDEsLCwsLCwtLCwsLCw0LCwsLCwsLywsLCwsLCwsLP/AABEIAMcA/QMBIgACEQEDEQH/xAAcAAACAgMBAQAAAAAAAAAAAAAABQQGAQMHAgj/xABLEAACAQMCAwUEBwMKAwYHAAABAgMABBESIQUxQQYTIlFhMnGBkQcUQlJiobEjM5IVJFVygpOiwdHSQ3PTFlNUo7LCJTQ1Y4Pw8f/EABoBAQACAwEAAAAAAAAAAAAAAAACBAEDBQb/xAAzEQACAQIEAwYFBAIDAAAAAAAAAQIDEQQSITEFE0EUUWFxsfAiMlKBkSOhwdFC4QYV8f/aAAwDAQACEQMRAD8A7jRRRQBRRRQBRRRQBRRRQBRRRQBRRRQBRRRQBRRRQBRRRQBRWKUzdoYQ5jjLTSDmkKlsf1mHhX4kUSuBvRSW644Y8d4iRk5wskyhzt0VA2fhmtEPalSGbuy6L7ZhYOU2+0hCv8lNZysxdFhoqNYXqTRrJEwZHGVYdR/l7qkVgyZorFZoAooooAooooAooooAooooAooooAooooAooooAooooAorDHHOq/BxqS5DNbaUhBI7+UEhyNiUQEZH4iRy2BrKTYLBmjNVX+SUm3lvriXf/AIcgjQHyxCB+ZJo4faS2dzGn1h5baYMqrKQzpKoLjDcyCob5VJwMXLXWm6ukjUvIyoo5sxAA+JrTxXiMdvE0sraUUb+ZPQAdSTsBVftbV5SJ7xQZM6ooCcxwKeWRyaQ8yTnHIYrEY3DdiX/2p1n+bW1xcDo6qqRH3NKy5+GakRdoACFuIpLcscAyaTGSeQ1oxUE+RxWWnY9T8KQ8fneaRLTViEo09wdIYmGMgaBkHdj157bVtdLQjmN+iS9YySSPFZg/s40Ol7gDILOwOQhO4UYyOfOmUaiNNEKLGgHhRRpX05Uo1Gdl7yXQrD9nBC+khAAfEynUxxzwQB686jdnIHjnuYxI8kClAhclirkEsoY88Aj8qnGBFs18Htlnt2w5S5f9+w/fCQHdW3yF6AZHhOx61o4hJNDKq94muULF37Ywm5wqwrvnJ2YkjOOVPOIcFgmOqWJWbGNW4YjyJUgkelYseBW0JBjhRWHJsZb+JsmthE18O7JxLEIlubtcZYaZQniJJJAUY5nrmmnZ66dTNbzPra3I/atjLxupZWbGwYDIP9XPWsg+VU/jd2O64qUkQTysq92XAk7qONFYgE5ORrxWmULsmpFgk7US3DlOHQ96ASGnkyLcEcwCN2PuojTiOd7u0z1AhYj/ANYNReKCFrCFLeSNYsKQpl7sSKBuhYbqTvn1BzS3hXDPA8ltCsDYDQsrqwk2OUYqSHQkDc7jUcYwKzGCaDZbIuLSxKTeIgQDJmhJMQA3yynxIPXceopxBMrqGQhlYZBByCD1BFIOHXgkjVwMBhup6HcMrD0OQa19hI9Mc+gEQG4cwg59jbOnPNNerHpWudOyuSUrlnooorUSCiiigCiiigCiiigCiiigCisUi7S9r7SxA+sSgMfZjXxSt7kG/wAeVAPqKpnBfpO4dcHHf9w+caLgd22/qTp/OrfDMrgMjBlPIqQR8xQHm7h1o6/eUrvy3GOlc1S4ijtLe2vjNbm2OXTuTJDMBnBLBSpU55Z5n0FI+1X0iXslyTYzRwwJKYEEiA9+65MjkkHTGuNiMHlt5bZe119PG8En8m3cbZVhFM8chGemrZW68tqnCViaoVJK6Rb+HWObp7hIRbxFBGqAAGTfPeOq7DYAAc8E5plxjhiXUPdPI0bKweOROasM4P5muVQdreLgI0ccRjEhgjikIaa4ZNnwyYBCYOX8IHqas47fyIB3/DbxfMxBZFz6EEbVuzRehq5c97Fg4dwGbvo3vLwXMUWWjQx4PeYwGO5yQC2Oe+DTqVssT5mqO30oWSj9qtzE3RJIGDk+QxkZ6c+tS+Edv7SZzHIJLSTGoLdqsWpT1UliD86zFxT3ItPuLVSziFpIJVnhCswQxOjHAkjYhsBsHDBh123IqXHfRMMrLGQeodSP1rd3gxqyNPnnb51PQiI7XhJGTDDFZ6vaZQrSlfIaRpX35b3U4s7RIkCRjCj5kk5JJO5JO5Nbgc7jcUVkBUU8Qj7zulJaTqqKzFc/e0jC/GpYqt3Uq28MlqyTokjs5nhQtqDyFyrFcsrafATjljHph36AdRX6F9B1I/RZFZS2BnK5GG28ia2XlnFMAJoY5cDALqCwHoeYqrQcSQwzRSmaS2jTvEnmUq8cinwqrEAswOCp57kGrHwe9E0McgIOpQTy2bG4PkQc7Vi3eLkLi3Z+FoHSC3gjZsbhACwBBKahuuoDGfXNQk4rchFihsXifZRrK9xGOWcqfEB5das1FSSsBTbcGdLdIFLOBnvSpAlk1Es2ksQBqYnJznBODmm0XFVhUIbaeKNBpGmPUqquwwIixx8KW3/F+7kWGJWlnbcRoQCFG5ZidlHlnmcVsj7SspCtb3er7nckn+JSU+OrHurVUi2SiWKyvElQPGwZTyI9OY9D6VIqs9k7GYS3VxKnci4dWWLILKFXTqbTkajtnBPKrNVdqzJoKKKKwZCiiigCiiigClfH+0FvZx97dSrEvTPtMfJVG7H0AqZxDX3UndY7zQ2jPLXpOnPpnFfLf1m5uJfrM83eT5KkTJqEbKfZVcgLjyAqUIuTsgdG7T/SdcTKfqoFlBuPrFwB3rc/Yj6bb5OT7q58vFY42aSJGnmY5a4nJDMTzODv+lSpb6ZxiWO3mXyIYfrqFRntoW52rRnzglAOfc2BVtU1HYjc9jjqONN3Crj76jl/ZO/xB+FNLDhyxqJrG5mtgRqBRz3fxVuYz0NLOFcKiaVVAeR2zpW40iNNIyWOgEMfIetXSDgCbGc98w3wwxCuPKPl05nUfWstp7q4OdvC0aosjd9bd6SHVdK95ICMAn2lxkkLtU694fCAP2eHJwndg94W6BdO5NMe3fGIZO4hiZZXWYMUQ7eFWGNXs5yRtW7hPEBbnVJC63j5CvKF7pF6rFpY5PmTufyqnOKUtDt8OrJ03TaTk2krrb30NkfADDBD9bmYSoriOKEhWCyYzrfc52GcY8t96SyWpj3SedGzgYdmJPkF6n0ptCZbqYpEDJLzdmPgT1c/+0b08SGGx8QInvMYLn2Y88wo+yPzPU1G19eh0lSpxXLgs0u/ohXw60v4G+s3E0SylNKNLqeRF+6IhsCTgk59POlbX0oZnuYYrxm9uR1DSfI8lA5KDgeVTLm4aRizksx5k/8A7yqDeXyxg53IxkDpqOAWPJRnqaw5dxN4CjShmqS173/vf1NoueGPGzyWUeBz0O6MD5ac5BpbwyewTMkkTSCTeO0W4IhjUY3lf2iSd9PkfSnVvwu1jYTyiO6mYAhV3tlBG2Sf3jevL0pR2lv45mOURpdlBjQDTjkBpGSR93estnOr4VShzGlFdOmb+i0/Rv2zhine3JMNrIuuFJHLCBx7SK5GWRtyD6eea6K3HzJq+pRG6KYL6TpQA9AzDDN+EdK+e+GwQbrcq7JsBJEcSxMGYnKnnu24x0HKun9m+2d7aqNJXiVrscrhbtFH4ft4A9cnqK2xqtI5E8LNrMlp4Fskkv7tTFHatao3haWVxqVTs2lQAc46/pzphD2WuoQVt73wdFni1svubWD8KjdlvpRsr2dYEE0bvnuzKgCyEcwpDHceRxyq8UdWRXyIrFv2R1OHvJmusbqhUJCp89AJyfUk1N4pwHU5lgkMEpGDhQ0b45a0PMjlqBBx1p1Wahnle5myKhcR8RTlBby+qzMn+FlOPma0xcH4jMf200dsmfZhGuQjy1MMD31daKnzZGMqFvB+CQ2wIiU6m3Z2JaRz5szbn9BTHFZorU3ckFFFFAFFFFAFFFFAFFFFAFcR7V/RzfLd3ElnHHJDK/egM4VlZ/aXB6Z3rttUXtd9IKwyG1sY/rV51UH9lEPORuQx93I94rMZNO6CV9EcWihuzNLB9WzJCQsgD50k8uQNSXs7lW0PbsGzjAdDuem5FMeG2Di+mMtwsk8yrI7qCE7wuQUXTnIGRvgVYdbhQFmUsGP2/dj2/XNc3FcVr0argrWOxh+GwnC87plP4KZzdoscJ7yPJYOwCgOpAOV1E79APlTjtdwqUwEvOXkd441iGUiUvIq4IXJbOftE+6pvBFK38xbwnuotRGMHxybeHbOw29K89tljFvGWkdR30Zyg8Z3bGkDfOQD8Kqz4lXq4mEL2Tte3kmSjgqUKUpPfWz+9vIX33DLaBe5WOOWXGJZSoOD9xAdlA5bfrSrhvD3uA8VvhLYEFpn/AHMLqc5j33bGxA2rdb8FlmjImmEEwOqOCeJ1FynP94rcz1UDI61IPF2mjVQghRPB3KbKjLz26nP61234lykqddqlTVl1k1q++x44rLFEqpHHEyLjNwkfdzL5nIJOM82yD7xUC1uCC6SMDowwY7ZRuRPTIOQTW2+mUKVbcuCoUAlmJGMBRuakcK4DJEvf3iQZ7pY0tplLs+OpKkd2T57kVjVm2o+yzUaKzPu/v1X3JFvwt3XXKxtoOjMP28n/AC0I2H4j8B1rTd8W+qK7WgMcLbSRMxYTjl4i2cPjypTNxbSxXLyZUNGHYlkByDGzt0UgjPlXrg/BZr1tZbTGDjvMbeqxqeZ83P51CpVjTjmlojRVr05wvL4pv8R8vfmRbJJJpHhtUKozaghOO7VgM6mGdK56DfpV77Pdmo7Xxe3LjGvGAo+6g+yPzNMuEcJjhXu4EwOZ6sx82PU0+tuG43ff0rgYrHSq/DHSPqV4wemZ3t+xT+O9mYrjLj9lN/3ijny9ocm/WqLd2c9nINXgydiM9zJ7j9lvTY++u6y2ysMED4dKS8R4XlSrqJIzzBGR8RWMNj50tHqvexlws80dGcztuMvILZVYJdQzyXWuUEjUSuE23ZTgEkeW4rqHDvpW7pf/AIlbNCMbTwftLd8DlkbqSem/wrnXHexjJ4rXMijfumPjX1Rzz9x+dJrXj0saSx5Y5UowI8QyCMOhG+M8+e1d6jiIVVeLKsqFOV1P4Zd/R++/0PoLsN28tuJiTuA6NGRqSUKHweTDSxyOY+Huq1Vw7g/EpFuhecPWG47q2S0kjLd202kBy6nBGR4F+Bq82/0pWAGLl3tZQQGimjfUC3XKggr+LOPPFbihOlKG6LxRXlHBAIOQRkEciD1r1Q1hRRRQBRRRQBRRRQBRRWKAzWueZUUs7BVUZLMQAAOZJPIVTu130nWNkjftVnmGQIomBbUOjEZCDzzv6GufcWuJr5RPxSXTCcNDZ27+Bh5uy8/n8uVDbRozrSywV2ee2XaEXt+7hrqfh0CBQbQlU71uZZjjUM9RnYDHXKWzQw27/Upe8t8lpY8KJhtv4gATgfZbpy8qk8R4nlQPDFCmyouyL/qa28P7Ps2bi4ZraHTpwu00ynfBH2R5fa58qat6HdhgVhUne8+7r78xLwzii/WleJGuO7jZnSIjUAHQgjPPB6DNW237l0SYGRFZjs659gjUNsEYORy6Gq72juI2hCRRrDGhzCqL4+8+ycjxMxP69a3XvZ+Z9N1cNHD4VItpAzCVlHN1Vlxknl0AGao4rAxru6dmTnOvTqPNq5a2XvwH3A4EM1w5fnp2A5qFZtWT0ySPhUK+7SK8kfcIrJGS4kIyusKyrpz7WNROeWQKr88Eci94kQg0FRPbo7mHGCBKuo7j8PL2uo3kavEqKCzscKi7sx8gPL15CtVHh8adbmt3a2/Fjfh48yF6uiTvb7+/E9cSdpdTO51e0HJ3VhuCD0xWl4JZm+sxDuraQJ30zITocKQzLGCC49kEjI+VOU4fHBh7oiWYbrbqf2cZ/GR7ZHly9OtQOMcZLeOZ/RVHIeiqK6W25sqwdZ54vJFdev8Ao9cLmFmzoBHLOwLpeZJ7yInmob2MAgEcuXOkHF+OMxJVjg+1KdyT5L5++oj97PoiWNpDHr7uJASwR21ePH2RsMcqsPBuA2bBVvNYnbG03eQopx7KasA+/O/lWutV5cczTfkjldqcI8qno+/q/f5IvZLgsExBllTckiESKZH/ABSYOf7Pzrqdlw3YbaFAwAB0HQDoKi8C7F2ltIJY0JkAwGZ2YDPkGJwfWrHXnMXiObO6bt4ilFpa7niKIKMKMV7ooqobgqjcS+k63ilki7qRjG7Rk6owCUJBxqfOMjyq3X/FIYRmaaOLPLW6rn3ZO9LG7VcPbY3Vufey4/ParFGC3lByXgaakuikkV5e3FtJzgnj/EFR1+IRifkKg8TjsL0jMgSbkrjwS+7xgah6b/CraeBcPuhqWOCT8cJAP8URBHzpPxX6PEZSIJmXl4ZfGux339oHHXJqxCVBSvG8Ga2qltbSRQeIWFxYPqOy52lQHu2PTWBurev61OHHVuRILsK5FtJFCsgDHvpyArqcZOkqDq5jJrqF/wAOwDgalPMHfb3dRXOO0/ZBY0ee2OgIC7REnRhQSSh5q3kP0q9heJKVo1NH39GZmpKDjvH09+7lv7M9o+I2FvHF3MN/bxqFDW8hEyoOhVvawNgAKv8A2U7a2l/qWB2EqDLwyLplTocqeeCcEjIzXzfw/tIwUkZLDkQcMv8AWxzA8xXUvob4ZLLMLts/V4o5IonYYeeSWQPLIc76c5A+HrXVuU8VSoRSlSle/R9DsVFFFCmFFFFAFFFFAFKe1kkq2dy1vjvhE5TPmFPl18vWm1YIoD4/4VcvHHhIoXU7sWjDlvRsnI+Ap1ZTx6Va2ByzFGt2PsPgtqUtyj2OfKuxdo/ofsbhmkh12srEsTEfASfwHYD3Yqg8b+iG/j1d28F1H0DEpMfmNOfXV8qxYu0MXyrNaW9+9xJwe4T6wrNcqZRkIO5zArHoGfZm/Ft1wakcV45IXKTtrnV+7VRhQx2KsAThVII3qqcTtZLdzBOkkD49iUZXB5EEb48iNqnpxVcLI0Qln0hDK+HiUKMBgq7lj608C7RxjTcovV9d/b7tjoPB7SC0QTzuk1yQdIQhkT0THLplzzpRxK/eZy7n3Doo8hSGC9jkSQhIxPGveq8SAa1TGpTj3/n6VsHD7iZ0MghSPOe4lkKvIOmrQCfhRu+hfoYmFOLlbNJ+/t7sMuEcMlu3k7jCxGNoZJmzoGSDhQCNbDf0Grn0O7itnFbZW1CXJ+336I0mfOOcAOr88HJAzUjiHaGVz9VMawaEB0RtlGU7DBwPD0xiqzxLiwXKxkZGxf7K+gx7TelZukrIxKnSnB1q736LozZecTWPCpqdnUOmrmASQQ581II9dq88A4FPeuWU+DOGnYeBfwxr1P5eZpNfWZhTM6OveoWjB9qRtSgmTqBglgOuANs0dluNS2kySoWYAgGLJ0yLndceZ6etSpQzrMtUcjE42rUWS+x3fsv2Xit00xLgH2nO8kh8yev6CpPbqBRwy8AA2gc8s8l5+/1plbcbt3aNFlTvJF1LGWHeY06t05jA50t+kRscMvOe8RG3PxED/OrLtl0OTrc9cJGIIv8Alp/6RUqtdumEUeSgfIVsrwcvmZ6SOyCsMfPlWahccuO7tp5M40RO2fLCE5pFXkkZk7IqHAuOcLsreE3CI1zKGlZu6EswV5GKlnwT7OMb9K6Hwm8t7iJZrco8bciF8tiCCAQQehr5bhXkOZPxJNdu+hK3ljtbhZI3Qd9rXWjLnVGoJGoDPsivfcvJFK55+pCyuXW94HBLu0ahujplJR7pEIYfOk8rPbzxQvJ3qzau7yP2yd2uptZAwychq2OWUHVnNWiqwX72+mfYrAiwKeut/wBpL8Md0PeGrm8UhS5EpSWvQ2YOU+akmMapX0oDTaaI9pLiRIFHnrO/6Y+NXWqnxOMXHF7OE7rbI10w/FlQmfjg153AU+ZiIr7/AIOpip5KTY44z9G9lcwRRMpjeJEjEseBIVRQuG2w2QOvnV24PaJBDHDENMcahFHoox8+uagxvUyGSvXyproedhUd7MZCs1piettaGrFlO5miiisGQooooAooryxoDxI9QLiWttxLUCRqsU49SrUn0OUfStEF4jYyEbSJJEc8jjp/jpBddm4GJKgxN5xnH+HlVv8Apog/msM/MwTq3wbYj5haybONgCBjIzsfPeuDxic6NWM4u10djhijOm4yWxzu44DPEdcZ7w/eQ93KPzw3z6UlnUhiJMhycnvQQ+fMP1rqs3DSPZOfQ86XXFuGBWRQR1DDP61Vo8VmvnV/2L0sOunv39yh3/FZZRGp1GWONkkK4LOuQw3HIYAyfU1eOyfZZI1SaXDyYBQD2IwRkYB5t+KosXC4okl7pAusHOP6vIenpVj7KuZLW3OdzEuT7hg/pU8VjXVp/p6K9v2IRpyz/G7srn0pWZMMEuNlkKHz8a5+WV/OueiIg53z57jHyrsXabhktyvdtIEtQVICJ+0LLvu7ZA36AVCsOyVmPbjMp6mVyfyGB+VdDAY2OGoKE1fqJ4KpUk5JaCj6H57eGee5uJootKCNNbgFmkJZiATk4CgZ9avXbHtNaXFlcQxS96zqq4RJGBy6k7quOWetRbK/som7mztlmm+5axKzD+u/sr7y1em49dwyFr23ktIBnZYWlzjq0sZKr7gvxqcsfWmm409Dnyw8FP4palrNFKrPtJaS7R3MLHyEi5+R3pqBXmJQknqrHWjJPZhVb+kWYrw64wMllCAYJ9tgOnpVkorNKeSala9ncxNZotHzE2ARnYjlnY12P6H+ASafrk8rkMCIYjIxGk85GXV13AHvPlVw4jFFoZpkRlAOdarg+ni23qnWtlwm5ObZY1kGdomaKUeeykH/ACr0seM81XdN+a1OfUwjk8qaOjcV4klvDJM58MaM59dIJx7zy+NIezdsyW6a/wB4+ZZP+ZMS7D4E4+AqlcV4PMUMcV5NoyD3c57xDpYMBk+IDUB1PlTbgfHLvvFjuYBg5xNEf2W3mG3B5efOq3Ea3aaaybLUsYbBToyvJblyqrdgsTXPELvOdcwgTy0QKBkehOPlTXj3FRBazT/cQkerclHzIqJ9G1kYOHW6t7TAyN55kYsM+ukgfCnA6N5yn3aGniDbSiW9TW2N60Ia9V6Ox5+asxnbyVOU0ngemcDVWqxsWKMrm+iiitJYCiiigCtM7VtqLdGpRWpCbsiBO9RmavcxqO5q5FFSKzSEXbm076wuY8ZzExA/EnjU/AgGqx2Zn12lu3nGoPvUYP5ir1cEEEHkRg+47GuZ9gJP5s8XWGaSPfngHI/XHwrif8gpfoxn3M7nD1llbvRZa1zQK3tDP61soryR2BNeWBXON1PzGfOtnYCMjh8eeamSP+GVx/pTWvPYyMd3cR4xouZPk4WT/wB1XKM/05J+D9V/JqelSL8zzPcvo7vPgzqx61Bn4KlxpWTUUByVDEK39bG5HpVlfhwJqVb2gWrLxNlpuW51IODVtzmvEeN3HBb1hZiMQTojmJk8GYxoOCMEHbPP7W9WXg/04pyu7R0/FAwcfwtpI+ZpB9M1rvayjll4z/aCsv6NXOCa7+BlzaEZPc4ssPCUpdNTv199I/BpVi1hJe8kEbCSIAxBucj94NkBwCRnnT1OzHCn3jitwfOFgh39YmHzr5mWNmGQjsPMIxH5CtDxKpGpdJ/EpB/MCrDinpc1PC22kfUi9iLT7JuB12u7g/rIa8P2GtQMGW5A6/zqXl5e1XzILtlO0jg+jsD+RrLSlti7N73Y/wCdR5Eb7Ix2ee2b9z6Iuuy3BYMy3Hctj7VzcNJj0Alc/LG9Vbj31Pit2kVuqPaWsRJaMFVaWU6VVSMbKFJyOprjXcqPsj5V2v6MeE9xYoxHjnPfN7mACD3BQPmaqY+pyKWm70J08M41FmdxFd8Ju4D/ADebvU/7u45geQcb/On9ncytFGkgUadyF3wTzGeoqyTWqtWpLBQa4rxeaNmdmE4R/ru8iifSjOxtoLVCNVxKo38lx+Worv6Vf7PCqFHJQFHuAxXPePET8chTPgtYdZ8g27Z9PaT5VebSYEAggg7gjkRXq+DUbYbN36nOnDmOc/G34HcTVuFRIGqUpq3JanAxELM2RmmlqaVoKZ2taKuxqo7kys1is1VLoUUUUBg1DuqmGod0KnDc11NhTKajua3z86iuau0yNGBGuWrl/ZuTuuI39uftP3y+4nJ/Jh8qsnavtVoYwWoEk+MscjREPxHkW/D8/KqJBa3ENyLkMJZSpEgkJGonyONulczi9ajOk6F/iOnCtGDj4M6LRVdg7Vj/AI0EsfmVAkX/AAb/AJUys+N28pwkyFvuk4f+FsH8q8dLD1I6tfz6HUhXpz2YwrHZFyJ75Dy7yJx/bhVf1Ss1o7N5HELkdGghb+FpFqVDaa8P5Rir/j5/wy20UCo93fRRAmWREA562A/U0Sb2F7blZ+lSz7zh0pHOMpIP7LAH/CTXNuE8PVFDsFkkYBskAqmRnCg7Z9a6F2m7ZWElvNAJ9bSRuoEau25UgbgY5461zzgdvLJCpMujHhA7rcBdhuxH6V2cLOVKg1PTU10cThqVbPVV9Omuo4F4/wB4/wCVbvrwYaZUDj3f5Gl8PDpclpZHMY2zAialzyJVhuPQHNWPh3ZeGZA8d3M68uUYIPkR3eQfQ1OWIpwWZy9ToS49htsra8l/YkilCDEaIijYAKPzPWvZSGXwzRp6MBgj4jcVYo+w8P2prhv7YGf4VFbf+xNr174//mf/ACrT/wBjRT3f4NMuOYbLl5Wn2KLc9lv5xbwoxZJpApDe2FHic5HMac13FFAAAGABgDyA5Vz+fsc0biayuZIplBC95iRPFz9sHGR13qFF2k4rCxjm7h3Azh0K6h95Wj2I+HyqGJqrFpOMlp0ejOZ22k5uSVk+m9jp1GaoUHb6Zf39kSPvQSBv8LAH8zXntB9IVs1nOI2dJihVUkRlbL+HbOxxnPOqkcLUbStfy1N3aabV0yjJw+a+ubqfvCkUruAwziQBvCvPdRhflV8+jW9ZrQRvtJAxiYHmMHK/kcfCqtwaQJDCrqCEAYHqrYOSPmahdwzfzq3neKaaTSAh2Ks2FBG3JRqPPrXosFjuVUd/l2K0Hy3m3udluuMQW6g3EqRA8tbAE+4czTWxullRJEOpHUMp81YZB39K4XNwOApcDLzXCJlpJNROrGoYJ2PL12NdS+i+67zhtsQc6VMZ/sMV/QCuhSxart2VrFHFRe5cIhTO3WodtHTKJaVZFSlE91miiq5ZCiiigMGos4qXWmValFkJq6El0tUPtpxuQ5tbRh3xGHfP7tT5H72/w99WHt3x/uAIYd7iUbY/4a7jWfXPIfHpVK4faCNcc2O7MeZNUeIcS7PHJD5mZp3sIrXhfcDGDk7sx3LH3+/9alzTswAbfTsD1x5E9cVYDICmkqMg5B9DzB8x5VAnsFPLY/lXmee5O8tydhZDEWYAYyeWT18vfWme3Vsh0VuhDKDy99SprRl5jI8xWlmJOScmtsZdUzBFitChzFLLF6I50/wvlfyrCXt/HKZIpoWLJ3Zd48MFDahsMgnJO9T7aco2QAehDDIIPSsaNTHQDjOw8h763KvJauz81cmqk1omLbhLub/5i+mP4YzoX5LsflWpOBw5JZS7HmzsWJ2xzNWYWwEWJCF0nUGHQHmCflUvhPCpJlzBHhT/AMWXIQjzUc2+QHrWHi6jWjsvDREW29xF/J3dtoVFBGB4QPIHGwqRMQEVThCCSSxAznGB59KvNv2SQnVcSSTN1GdMfyXc/E06s+HxRDEcaJ/VUD86rSrLq7mLnM4rBnQd0kjtk5Co+lh0IYgL5jnT3sp2UlSVp5/2eV0iNSCW3B1PjbIxgDnuavJNYqDruzSW5gifyanr86DYRjcjYeZ2qXVd7SdnpLlwwlGgAARSKTHqyfF4SN/eDWqKTersYPHEO0FomVjHfuPsxDI+L+yPnVS4mkl1KryYhRDlI0OeexLHqSP/AOU1n4PdRc4A6/8A2GB2HXSwU/LNRYeIphoz4XJBKuNLgLq2wfUj5VvV4awX33/8JJIiNw1ehNYbhiFGBAZjsCw2A67eZ5e6p5rfezKzZUaVwAB7gB0+NalUkupKxS+I9mn0EQkgEEaQfCRjkM+z+lJ+H2oiliUI8TxxnXqbIeUufEozgDQQK6O6FcZBGRkZ6jzrHFeGj93KFbYHAPLIyN+hq7S4hOMXCWqf5JRlZp9xVeIca0xaTjvH8CZ9kltsnPIAc6iJHLw142sJmErDeEgsk2MZYjkPftjoRTK14XFBdCW7j+sWxRo9xkx6vtFevUZ57550r7POEkkkAYQsSsSuSXSIOSoJPzxXUozjCkqkJfY3ZlVlaxcr36Ub1GgH1OGFXkWNi7mRvFjJUIQB1xnNdqFfNPGLEyrbxJKWkEhk182AAY6yByAYqPTYVfOxf0kzpNFZcSQvI/hinhGrX5a1Xf01Ae8AZNX6NfmLV6mmpSyPTY63RRRW81hRRRQBSXtXx5LOBpGwWPhjTO7ueQ93UnyzTquMdt+LmbiDd4rmK38EYCEjVtqb5j8hWnEVXTg2ldg0QiR3aec6pZMFjjAAAwFHuFSoNOrx5xvy55wcfnioI46NGgpIRnUMxtkHrj39a1/yqn3ZP7tv9K8pUpV5ycpRdyRPr3CwGdQzlSB6HGx+dQjxCPSD4859nu3yB5k4xWv+VU+7J/dt/pUOz1fpYJwHTnUK4sA242/ShOLqCCBICDkHu25j4Vsn4wjMW0OudyBG2M9cbedZVGstosaGZ7UO5c8jyA6ADArZeEQIGdSAfZwPaz0GOZqOOIp5P/dv/pXvs8zSXJmNtcTJF+7WNMhWP2iGI32yPh5Vshh6s38SehgfcA7MlyJrxd85SHoo6F/vN6dMVbwKSjjk39H3v8C/76P5bl/o+9/u1/30nhsRL/BkR1RSb+W5f/AXv92v++j+W5f/AAF7/dr/AL6h2Ov9DA5opMONS/8AgL3+7T/fXocWmPLh938VjH6yU7FX+hgb0UqXic/Xh93/AOV/1K8nilxn/wCnXWPfF/1Kz2LEfQwN6jX/AA6KddMyK49RuPcRuPgagfyrc/0ddfOL/fXo8UuP6Puv/K/6lZWCxC1UWBDxDsvJCC1uxlQb90/7wD8Dfa/qn50rgnDDUp/1BHQjofSrgeK3P9HXXzi/31zq94sq305ZWhVmOqNsalfAzkLkZznl51OWFquLc42fqZTHk8pdizHJPWtiwswZyRgcyx3Jxy8yaVT9obc4KkjCgN4Tu2+T8a1DjsPPLY6kKetV+RU+lkhloztjOdseeaQ8b4Q0BYoMqpIK59kjyP3f0qcOOw5ypcgbg6Tn37VheNxMTjUfM6SR8a20oVqb+V2Mxk4u6Zq7N/Rzc3Fqb+O4UXTEmOIEGPQmQY3P3jge7rudugfRt2Ia21Xd4A17Lz5FYU6Rr6+ZHu8yaX2f4+vD7smFme3kwJV0sBtjxoG3yucctwMeVdwjcEAg5BGQfMGvUYecakVJKzIuTZ6oooqwYCiiigCiiigCiiigCiiigCiiigCiiigCiiigCiiigCiiigCiiigCiiigCjFFFAFGKKKAKKKKAKKKKAKKKKAKKKKA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" name="AutoShape 6" descr="data:image/jpeg;base64,/9j/4AAQSkZJRgABAQAAAQABAAD/2wCEAAkGBxQTEhUUEhQWFRQXGRwXGRgWGBogFRgYFhcYGhwaHxwZHSgjHhwnHB0ZIjEhMSkrLi8wGh8zODMsNygtLisBCgoKDg0OGhAQGzUkICQsLCw0LC0sNCwsLDcsLC0sLC0tNDEsLCwsLCwtLCwsLCw0LCwsLCwsLywsLCwsLCwsLP/AABEIAMcA/QMBIgACEQEDEQH/xAAcAAACAgMBAQAAAAAAAAAAAAAABQQGAQMHAgj/xABLEAACAQMCAwUEBwMKAwYHAAABAgMABBESIQUxQQYTIlFhMnGBkQcUQlJiobEjM5IVJFVygpOiwdHSQ3PTFlNUo7LCJTQ1Y4Pw8f/EABoBAQACAwEAAAAAAAAAAAAAAAACBAEDBQb/xAAzEQACAQIEAwYFBAIDAAAAAAAAAQIDEQQSITEFE0EUUWFxsfAiMlKBkSOhwdFC4QYV8f/aAAwDAQACEQMRAD8A7jRRRQBRRRQBRRRQBRRRQBRRRQBRRRQBRRRQBRRRQBRRRQBRWKUzdoYQ5jjLTSDmkKlsf1mHhX4kUSuBvRSW644Y8d4iRk5wskyhzt0VA2fhmtEPalSGbuy6L7ZhYOU2+0hCv8lNZysxdFhoqNYXqTRrJEwZHGVYdR/l7qkVgyZorFZoAooooAooooAooooAooooAooooAooooAooooAooooAorDHHOq/BxqS5DNbaUhBI7+UEhyNiUQEZH4iRy2BrKTYLBmjNVX+SUm3lvriXf/AIcgjQHyxCB+ZJo4faS2dzGn1h5baYMqrKQzpKoLjDcyCob5VJwMXLXWm6ukjUvIyoo5sxAA+JrTxXiMdvE0sraUUb+ZPQAdSTsBVftbV5SJ7xQZM6ooCcxwKeWRyaQ8yTnHIYrEY3DdiX/2p1n+bW1xcDo6qqRH3NKy5+GakRdoACFuIpLcscAyaTGSeQ1oxUE+RxWWnY9T8KQ8fneaRLTViEo09wdIYmGMgaBkHdj157bVtdLQjmN+iS9YySSPFZg/s40Ol7gDILOwOQhO4UYyOfOmUaiNNEKLGgHhRRpX05Uo1Gdl7yXQrD9nBC+khAAfEynUxxzwQB686jdnIHjnuYxI8kClAhclirkEsoY88Aj8qnGBFs18Htlnt2w5S5f9+w/fCQHdW3yF6AZHhOx61o4hJNDKq94muULF37Ywm5wqwrvnJ2YkjOOVPOIcFgmOqWJWbGNW4YjyJUgkelYseBW0JBjhRWHJsZb+JsmthE18O7JxLEIlubtcZYaZQniJJJAUY5nrmmnZ66dTNbzPra3I/atjLxupZWbGwYDIP9XPWsg+VU/jd2O64qUkQTysq92XAk7qONFYgE5ORrxWmULsmpFgk7US3DlOHQ96ASGnkyLcEcwCN2PuojTiOd7u0z1AhYj/ANYNReKCFrCFLeSNYsKQpl7sSKBuhYbqTvn1BzS3hXDPA8ltCsDYDQsrqwk2OUYqSHQkDc7jUcYwKzGCaDZbIuLSxKTeIgQDJmhJMQA3yynxIPXceopxBMrqGQhlYZBByCD1BFIOHXgkjVwMBhup6HcMrD0OQa19hI9Mc+gEQG4cwg59jbOnPNNerHpWudOyuSUrlnooorUSCiiigCiiigCiiigCiiigCisUi7S9r7SxA+sSgMfZjXxSt7kG/wAeVAPqKpnBfpO4dcHHf9w+caLgd22/qTp/OrfDMrgMjBlPIqQR8xQHm7h1o6/eUrvy3GOlc1S4ijtLe2vjNbm2OXTuTJDMBnBLBSpU55Z5n0FI+1X0iXslyTYzRwwJKYEEiA9+65MjkkHTGuNiMHlt5bZe119PG8En8m3cbZVhFM8chGemrZW68tqnCViaoVJK6Rb+HWObp7hIRbxFBGqAAGTfPeOq7DYAAc8E5plxjhiXUPdPI0bKweOROasM4P5muVQdreLgI0ccRjEhgjikIaa4ZNnwyYBCYOX8IHqas47fyIB3/DbxfMxBZFz6EEbVuzRehq5c97Fg4dwGbvo3vLwXMUWWjQx4PeYwGO5yQC2Oe+DTqVssT5mqO30oWSj9qtzE3RJIGDk+QxkZ6c+tS+Edv7SZzHIJLSTGoLdqsWpT1UliD86zFxT3ItPuLVSziFpIJVnhCswQxOjHAkjYhsBsHDBh123IqXHfRMMrLGQeodSP1rd3gxqyNPnnb51PQiI7XhJGTDDFZ6vaZQrSlfIaRpX35b3U4s7RIkCRjCj5kk5JJO5JO5Nbgc7jcUVkBUU8Qj7zulJaTqqKzFc/e0jC/GpYqt3Uq28MlqyTokjs5nhQtqDyFyrFcsrafATjljHph36AdRX6F9B1I/RZFZS2BnK5GG28ia2XlnFMAJoY5cDALqCwHoeYqrQcSQwzRSmaS2jTvEnmUq8cinwqrEAswOCp57kGrHwe9E0McgIOpQTy2bG4PkQc7Vi3eLkLi3Z+FoHSC3gjZsbhACwBBKahuuoDGfXNQk4rchFihsXifZRrK9xGOWcqfEB5das1FSSsBTbcGdLdIFLOBnvSpAlk1Es2ksQBqYnJznBODmm0XFVhUIbaeKNBpGmPUqquwwIixx8KW3/F+7kWGJWlnbcRoQCFG5ZidlHlnmcVsj7SspCtb3er7nckn+JSU+OrHurVUi2SiWKyvElQPGwZTyI9OY9D6VIqs9k7GYS3VxKnci4dWWLILKFXTqbTkajtnBPKrNVdqzJoKKKKwZCiiigCiiigClfH+0FvZx97dSrEvTPtMfJVG7H0AqZxDX3UndY7zQ2jPLXpOnPpnFfLf1m5uJfrM83eT5KkTJqEbKfZVcgLjyAqUIuTsgdG7T/SdcTKfqoFlBuPrFwB3rc/Yj6bb5OT7q58vFY42aSJGnmY5a4nJDMTzODv+lSpb6ZxiWO3mXyIYfrqFRntoW52rRnzglAOfc2BVtU1HYjc9jjqONN3Crj76jl/ZO/xB+FNLDhyxqJrG5mtgRqBRz3fxVuYz0NLOFcKiaVVAeR2zpW40iNNIyWOgEMfIetXSDgCbGc98w3wwxCuPKPl05nUfWstp7q4OdvC0aosjd9bd6SHVdK95ICMAn2lxkkLtU694fCAP2eHJwndg94W6BdO5NMe3fGIZO4hiZZXWYMUQ7eFWGNXs5yRtW7hPEBbnVJC63j5CvKF7pF6rFpY5PmTufyqnOKUtDt8OrJ03TaTk2krrb30NkfADDBD9bmYSoriOKEhWCyYzrfc52GcY8t96SyWpj3SedGzgYdmJPkF6n0ptCZbqYpEDJLzdmPgT1c/+0b08SGGx8QInvMYLn2Y88wo+yPzPU1G19eh0lSpxXLgs0u/ohXw60v4G+s3E0SylNKNLqeRF+6IhsCTgk59POlbX0oZnuYYrxm9uR1DSfI8lA5KDgeVTLm4aRizksx5k/8A7yqDeXyxg53IxkDpqOAWPJRnqaw5dxN4CjShmqS173/vf1NoueGPGzyWUeBz0O6MD5ac5BpbwyewTMkkTSCTeO0W4IhjUY3lf2iSd9PkfSnVvwu1jYTyiO6mYAhV3tlBG2Sf3jevL0pR2lv45mOURpdlBjQDTjkBpGSR93estnOr4VShzGlFdOmb+i0/Rv2zhine3JMNrIuuFJHLCBx7SK5GWRtyD6eea6K3HzJq+pRG6KYL6TpQA9AzDDN+EdK+e+GwQbrcq7JsBJEcSxMGYnKnnu24x0HKun9m+2d7aqNJXiVrscrhbtFH4ft4A9cnqK2xqtI5E8LNrMlp4Fskkv7tTFHatao3haWVxqVTs2lQAc46/pzphD2WuoQVt73wdFni1svubWD8KjdlvpRsr2dYEE0bvnuzKgCyEcwpDHceRxyq8UdWRXyIrFv2R1OHvJmusbqhUJCp89AJyfUk1N4pwHU5lgkMEpGDhQ0b45a0PMjlqBBx1p1Wahnle5myKhcR8RTlBby+qzMn+FlOPma0xcH4jMf200dsmfZhGuQjy1MMD31daKnzZGMqFvB+CQ2wIiU6m3Z2JaRz5szbn9BTHFZorU3ckFFFFAFFFFAFFFFAFFFFAFcR7V/RzfLd3ElnHHJDK/egM4VlZ/aXB6Z3rttUXtd9IKwyG1sY/rV51UH9lEPORuQx93I94rMZNO6CV9EcWihuzNLB9WzJCQsgD50k8uQNSXs7lW0PbsGzjAdDuem5FMeG2Di+mMtwsk8yrI7qCE7wuQUXTnIGRvgVYdbhQFmUsGP2/dj2/XNc3FcVr0argrWOxh+GwnC87plP4KZzdoscJ7yPJYOwCgOpAOV1E79APlTjtdwqUwEvOXkd441iGUiUvIq4IXJbOftE+6pvBFK38xbwnuotRGMHxybeHbOw29K89tljFvGWkdR30Zyg8Z3bGkDfOQD8Kqz4lXq4mEL2Tte3kmSjgqUKUpPfWz+9vIX33DLaBe5WOOWXGJZSoOD9xAdlA5bfrSrhvD3uA8VvhLYEFpn/AHMLqc5j33bGxA2rdb8FlmjImmEEwOqOCeJ1FynP94rcz1UDI61IPF2mjVQghRPB3KbKjLz26nP61234lykqddqlTVl1k1q++x44rLFEqpHHEyLjNwkfdzL5nIJOM82yD7xUC1uCC6SMDowwY7ZRuRPTIOQTW2+mUKVbcuCoUAlmJGMBRuakcK4DJEvf3iQZ7pY0tplLs+OpKkd2T57kVjVm2o+yzUaKzPu/v1X3JFvwt3XXKxtoOjMP28n/AC0I2H4j8B1rTd8W+qK7WgMcLbSRMxYTjl4i2cPjypTNxbSxXLyZUNGHYlkByDGzt0UgjPlXrg/BZr1tZbTGDjvMbeqxqeZ83P51CpVjTjmlojRVr05wvL4pv8R8vfmRbJJJpHhtUKozaghOO7VgM6mGdK56DfpV77Pdmo7Xxe3LjGvGAo+6g+yPzNMuEcJjhXu4EwOZ6sx82PU0+tuG43ff0rgYrHSq/DHSPqV4wemZ3t+xT+O9mYrjLj9lN/3ijny9ocm/WqLd2c9nINXgydiM9zJ7j9lvTY++u6y2ysMED4dKS8R4XlSrqJIzzBGR8RWMNj50tHqvexlws80dGcztuMvILZVYJdQzyXWuUEjUSuE23ZTgEkeW4rqHDvpW7pf/AIlbNCMbTwftLd8DlkbqSem/wrnXHexjJ4rXMijfumPjX1Rzz9x+dJrXj0saSx5Y5UowI8QyCMOhG+M8+e1d6jiIVVeLKsqFOV1P4Zd/R++/0PoLsN28tuJiTuA6NGRqSUKHweTDSxyOY+Huq1Vw7g/EpFuhecPWG47q2S0kjLd202kBy6nBGR4F+Bq82/0pWAGLl3tZQQGimjfUC3XKggr+LOPPFbihOlKG6LxRXlHBAIOQRkEciD1r1Q1hRRRQBRRRQBRRRQBRRWKAzWueZUUs7BVUZLMQAAOZJPIVTu130nWNkjftVnmGQIomBbUOjEZCDzzv6GufcWuJr5RPxSXTCcNDZ27+Bh5uy8/n8uVDbRozrSywV2ee2XaEXt+7hrqfh0CBQbQlU71uZZjjUM9RnYDHXKWzQw27/Upe8t8lpY8KJhtv4gATgfZbpy8qk8R4nlQPDFCmyouyL/qa28P7Ps2bi4ZraHTpwu00ynfBH2R5fa58qat6HdhgVhUne8+7r78xLwzii/WleJGuO7jZnSIjUAHQgjPPB6DNW237l0SYGRFZjs659gjUNsEYORy6Gq72juI2hCRRrDGhzCqL4+8+ycjxMxP69a3XvZ+Z9N1cNHD4VItpAzCVlHN1Vlxknl0AGao4rAxru6dmTnOvTqPNq5a2XvwH3A4EM1w5fnp2A5qFZtWT0ySPhUK+7SK8kfcIrJGS4kIyusKyrpz7WNROeWQKr88Eci94kQg0FRPbo7mHGCBKuo7j8PL2uo3kavEqKCzscKi7sx8gPL15CtVHh8adbmt3a2/Fjfh48yF6uiTvb7+/E9cSdpdTO51e0HJ3VhuCD0xWl4JZm+sxDuraQJ30zITocKQzLGCC49kEjI+VOU4fHBh7oiWYbrbqf2cZ/GR7ZHly9OtQOMcZLeOZ/RVHIeiqK6W25sqwdZ54vJFdev8Ao9cLmFmzoBHLOwLpeZJ7yInmob2MAgEcuXOkHF+OMxJVjg+1KdyT5L5++oj97PoiWNpDHr7uJASwR21ePH2RsMcqsPBuA2bBVvNYnbG03eQopx7KasA+/O/lWutV5cczTfkjldqcI8qno+/q/f5IvZLgsExBllTckiESKZH/ABSYOf7Pzrqdlw3YbaFAwAB0HQDoKi8C7F2ltIJY0JkAwGZ2YDPkGJwfWrHXnMXiObO6bt4ilFpa7niKIKMKMV7ooqobgqjcS+k63ilki7qRjG7Rk6owCUJBxqfOMjyq3X/FIYRmaaOLPLW6rn3ZO9LG7VcPbY3Vufey4/ParFGC3lByXgaakuikkV5e3FtJzgnj/EFR1+IRifkKg8TjsL0jMgSbkrjwS+7xgah6b/CraeBcPuhqWOCT8cJAP8URBHzpPxX6PEZSIJmXl4ZfGux339oHHXJqxCVBSvG8Ga2qltbSRQeIWFxYPqOy52lQHu2PTWBurev61OHHVuRILsK5FtJFCsgDHvpyArqcZOkqDq5jJrqF/wAOwDgalPMHfb3dRXOO0/ZBY0ee2OgIC7REnRhQSSh5q3kP0q9heJKVo1NH39GZmpKDjvH09+7lv7M9o+I2FvHF3MN/bxqFDW8hEyoOhVvawNgAKv8A2U7a2l/qWB2EqDLwyLplTocqeeCcEjIzXzfw/tIwUkZLDkQcMv8AWxzA8xXUvob4ZLLMLts/V4o5IonYYeeSWQPLIc76c5A+HrXVuU8VSoRSlSle/R9DsVFFFCmFFFFAFFFFAFKe1kkq2dy1vjvhE5TPmFPl18vWm1YIoD4/4VcvHHhIoXU7sWjDlvRsnI+Ap1ZTx6Va2ByzFGt2PsPgtqUtyj2OfKuxdo/ofsbhmkh12srEsTEfASfwHYD3Yqg8b+iG/j1d28F1H0DEpMfmNOfXV8qxYu0MXyrNaW9+9xJwe4T6wrNcqZRkIO5zArHoGfZm/Ft1wakcV45IXKTtrnV+7VRhQx2KsAThVII3qqcTtZLdzBOkkD49iUZXB5EEb48iNqnpxVcLI0Qln0hDK+HiUKMBgq7lj608C7RxjTcovV9d/b7tjoPB7SC0QTzuk1yQdIQhkT0THLplzzpRxK/eZy7n3Doo8hSGC9jkSQhIxPGveq8SAa1TGpTj3/n6VsHD7iZ0MghSPOe4lkKvIOmrQCfhRu+hfoYmFOLlbNJ+/t7sMuEcMlu3k7jCxGNoZJmzoGSDhQCNbDf0Grn0O7itnFbZW1CXJ+336I0mfOOcAOr88HJAzUjiHaGVz9VMawaEB0RtlGU7DBwPD0xiqzxLiwXKxkZGxf7K+gx7TelZukrIxKnSnB1q736LozZecTWPCpqdnUOmrmASQQ581II9dq88A4FPeuWU+DOGnYeBfwxr1P5eZpNfWZhTM6OveoWjB9qRtSgmTqBglgOuANs0dluNS2kySoWYAgGLJ0yLndceZ6etSpQzrMtUcjE42rUWS+x3fsv2Xit00xLgH2nO8kh8yev6CpPbqBRwy8AA2gc8s8l5+/1plbcbt3aNFlTvJF1LGWHeY06t05jA50t+kRscMvOe8RG3PxED/OrLtl0OTrc9cJGIIv8Alp/6RUqtdumEUeSgfIVsrwcvmZ6SOyCsMfPlWahccuO7tp5M40RO2fLCE5pFXkkZk7IqHAuOcLsreE3CI1zKGlZu6EswV5GKlnwT7OMb9K6Hwm8t7iJZrco8bciF8tiCCAQQehr5bhXkOZPxJNdu+hK3ljtbhZI3Qd9rXWjLnVGoJGoDPsivfcvJFK55+pCyuXW94HBLu0ahujplJR7pEIYfOk8rPbzxQvJ3qzau7yP2yd2uptZAwychq2OWUHVnNWiqwX72+mfYrAiwKeut/wBpL8Md0PeGrm8UhS5EpSWvQ2YOU+akmMapX0oDTaaI9pLiRIFHnrO/6Y+NXWqnxOMXHF7OE7rbI10w/FlQmfjg153AU+ZiIr7/AIOpip5KTY44z9G9lcwRRMpjeJEjEseBIVRQuG2w2QOvnV24PaJBDHDENMcahFHoox8+uagxvUyGSvXyproedhUd7MZCs1piettaGrFlO5miiisGQooooAooryxoDxI9QLiWttxLUCRqsU49SrUn0OUfStEF4jYyEbSJJEc8jjp/jpBddm4GJKgxN5xnH+HlVv8Apog/msM/MwTq3wbYj5haybONgCBjIzsfPeuDxic6NWM4u10djhijOm4yWxzu44DPEdcZ7w/eQ93KPzw3z6UlnUhiJMhycnvQQ+fMP1rqs3DSPZOfQ86XXFuGBWRQR1DDP61Vo8VmvnV/2L0sOunv39yh3/FZZRGp1GWONkkK4LOuQw3HIYAyfU1eOyfZZI1SaXDyYBQD2IwRkYB5t+KosXC4okl7pAusHOP6vIenpVj7KuZLW3OdzEuT7hg/pU8VjXVp/p6K9v2IRpyz/G7srn0pWZMMEuNlkKHz8a5+WV/OueiIg53z57jHyrsXabhktyvdtIEtQVICJ+0LLvu7ZA36AVCsOyVmPbjMp6mVyfyGB+VdDAY2OGoKE1fqJ4KpUk5JaCj6H57eGee5uJootKCNNbgFmkJZiATk4CgZ9avXbHtNaXFlcQxS96zqq4RJGBy6k7quOWetRbK/som7mztlmm+5axKzD+u/sr7y1em49dwyFr23ktIBnZYWlzjq0sZKr7gvxqcsfWmm409Dnyw8FP4palrNFKrPtJaS7R3MLHyEi5+R3pqBXmJQknqrHWjJPZhVb+kWYrw64wMllCAYJ9tgOnpVkorNKeSala9ncxNZotHzE2ARnYjlnY12P6H+ASafrk8rkMCIYjIxGk85GXV13AHvPlVw4jFFoZpkRlAOdarg+ni23qnWtlwm5ObZY1kGdomaKUeeykH/ACr0seM81XdN+a1OfUwjk8qaOjcV4klvDJM58MaM59dIJx7zy+NIezdsyW6a/wB4+ZZP+ZMS7D4E4+AqlcV4PMUMcV5NoyD3c57xDpYMBk+IDUB1PlTbgfHLvvFjuYBg5xNEf2W3mG3B5efOq3Ea3aaaybLUsYbBToyvJblyqrdgsTXPELvOdcwgTy0QKBkehOPlTXj3FRBazT/cQkerclHzIqJ9G1kYOHW6t7TAyN55kYsM+ukgfCnA6N5yn3aGniDbSiW9TW2N60Ia9V6Ox5+asxnbyVOU0ngemcDVWqxsWKMrm+iiitJYCiiigCtM7VtqLdGpRWpCbsiBO9RmavcxqO5q5FFSKzSEXbm076wuY8ZzExA/EnjU/AgGqx2Zn12lu3nGoPvUYP5ir1cEEEHkRg+47GuZ9gJP5s8XWGaSPfngHI/XHwrif8gpfoxn3M7nD1llbvRZa1zQK3tDP61soryR2BNeWBXON1PzGfOtnYCMjh8eeamSP+GVx/pTWvPYyMd3cR4xouZPk4WT/wB1XKM/05J+D9V/JqelSL8zzPcvo7vPgzqx61Bn4KlxpWTUUByVDEK39bG5HpVlfhwJqVb2gWrLxNlpuW51IODVtzmvEeN3HBb1hZiMQTojmJk8GYxoOCMEHbPP7W9WXg/04pyu7R0/FAwcfwtpI+ZpB9M1rvayjll4z/aCsv6NXOCa7+BlzaEZPc4ssPCUpdNTv199I/BpVi1hJe8kEbCSIAxBucj94NkBwCRnnT1OzHCn3jitwfOFgh39YmHzr5mWNmGQjsPMIxH5CtDxKpGpdJ/EpB/MCrDinpc1PC22kfUi9iLT7JuB12u7g/rIa8P2GtQMGW5A6/zqXl5e1XzILtlO0jg+jsD+RrLSlti7N73Y/wCdR5Eb7Ix2ee2b9z6Iuuy3BYMy3Hctj7VzcNJj0Alc/LG9Vbj31Pit2kVuqPaWsRJaMFVaWU6VVSMbKFJyOprjXcqPsj5V2v6MeE9xYoxHjnPfN7mACD3BQPmaqY+pyKWm70J08M41FmdxFd8Ju4D/ADebvU/7u45geQcb/On9ncytFGkgUadyF3wTzGeoqyTWqtWpLBQa4rxeaNmdmE4R/ru8iifSjOxtoLVCNVxKo38lx+Worv6Vf7PCqFHJQFHuAxXPePET8chTPgtYdZ8g27Z9PaT5VebSYEAggg7gjkRXq+DUbYbN36nOnDmOc/G34HcTVuFRIGqUpq3JanAxELM2RmmlqaVoKZ2taKuxqo7kys1is1VLoUUUUBg1DuqmGod0KnDc11NhTKajua3z86iuau0yNGBGuWrl/ZuTuuI39uftP3y+4nJ/Jh8qsnavtVoYwWoEk+MscjREPxHkW/D8/KqJBa3ENyLkMJZSpEgkJGonyONulczi9ajOk6F/iOnCtGDj4M6LRVdg7Vj/AI0EsfmVAkX/AAb/AJUys+N28pwkyFvuk4f+FsH8q8dLD1I6tfz6HUhXpz2YwrHZFyJ75Dy7yJx/bhVf1Ss1o7N5HELkdGghb+FpFqVDaa8P5Rir/j5/wy20UCo93fRRAmWREA562A/U0Sb2F7blZ+lSz7zh0pHOMpIP7LAH/CTXNuE8PVFDsFkkYBskAqmRnCg7Z9a6F2m7ZWElvNAJ9bSRuoEau25UgbgY5461zzgdvLJCpMujHhA7rcBdhuxH6V2cLOVKg1PTU10cThqVbPVV9Omuo4F4/wB4/wCVbvrwYaZUDj3f5Gl8PDpclpZHMY2zAialzyJVhuPQHNWPh3ZeGZA8d3M68uUYIPkR3eQfQ1OWIpwWZy9ToS49htsra8l/YkilCDEaIijYAKPzPWvZSGXwzRp6MBgj4jcVYo+w8P2prhv7YGf4VFbf+xNr174//mf/ACrT/wBjRT3f4NMuOYbLl5Wn2KLc9lv5xbwoxZJpApDe2FHic5HMac13FFAAAGABgDyA5Vz+fsc0biayuZIplBC95iRPFz9sHGR13qFF2k4rCxjm7h3Azh0K6h95Wj2I+HyqGJqrFpOMlp0ejOZ22k5uSVk+m9jp1GaoUHb6Zf39kSPvQSBv8LAH8zXntB9IVs1nOI2dJihVUkRlbL+HbOxxnPOqkcLUbStfy1N3aabV0yjJw+a+ubqfvCkUruAwziQBvCvPdRhflV8+jW9ZrQRvtJAxiYHmMHK/kcfCqtwaQJDCrqCEAYHqrYOSPmahdwzfzq3neKaaTSAh2Ks2FBG3JRqPPrXosFjuVUd/l2K0Hy3m3udluuMQW6g3EqRA8tbAE+4czTWxullRJEOpHUMp81YZB39K4XNwOApcDLzXCJlpJNROrGoYJ2PL12NdS+i+67zhtsQc6VMZ/sMV/QCuhSxart2VrFHFRe5cIhTO3WodtHTKJaVZFSlE91miiq5ZCiiigMGos4qXWmValFkJq6El0tUPtpxuQ5tbRh3xGHfP7tT5H72/w99WHt3x/uAIYd7iUbY/4a7jWfXPIfHpVK4faCNcc2O7MeZNUeIcS7PHJD5mZp3sIrXhfcDGDk7sx3LH3+/9alzTswAbfTsD1x5E9cVYDICmkqMg5B9DzB8x5VAnsFPLY/lXmee5O8tydhZDEWYAYyeWT18vfWme3Vsh0VuhDKDy99SprRl5jI8xWlmJOScmtsZdUzBFitChzFLLF6I50/wvlfyrCXt/HKZIpoWLJ3Zd48MFDahsMgnJO9T7aco2QAehDDIIPSsaNTHQDjOw8h763KvJauz81cmqk1omLbhLub/5i+mP4YzoX5LsflWpOBw5JZS7HmzsWJ2xzNWYWwEWJCF0nUGHQHmCflUvhPCpJlzBHhT/AMWXIQjzUc2+QHrWHi6jWjsvDREW29xF/J3dtoVFBGB4QPIHGwqRMQEVThCCSSxAznGB59KvNv2SQnVcSSTN1GdMfyXc/E06s+HxRDEcaJ/VUD86rSrLq7mLnM4rBnQd0kjtk5Co+lh0IYgL5jnT3sp2UlSVp5/2eV0iNSCW3B1PjbIxgDnuavJNYqDruzSW5gifyanr86DYRjcjYeZ2qXVd7SdnpLlwwlGgAARSKTHqyfF4SN/eDWqKTersYPHEO0FomVjHfuPsxDI+L+yPnVS4mkl1KryYhRDlI0OeexLHqSP/AOU1n4PdRc4A6/8A2GB2HXSwU/LNRYeIphoz4XJBKuNLgLq2wfUj5VvV4awX33/8JJIiNw1ehNYbhiFGBAZjsCw2A67eZ5e6p5rfezKzZUaVwAB7gB0+NalUkupKxS+I9mn0EQkgEEaQfCRjkM+z+lJ+H2oiliUI8TxxnXqbIeUufEozgDQQK6O6FcZBGRkZ6jzrHFeGj93KFbYHAPLIyN+hq7S4hOMXCWqf5JRlZp9xVeIca0xaTjvH8CZ9kltsnPIAc6iJHLw142sJmErDeEgsk2MZYjkPftjoRTK14XFBdCW7j+sWxRo9xkx6vtFevUZ57550r7POEkkkAYQsSsSuSXSIOSoJPzxXUozjCkqkJfY3ZlVlaxcr36Ub1GgH1OGFXkWNi7mRvFjJUIQB1xnNdqFfNPGLEyrbxJKWkEhk182AAY6yByAYqPTYVfOxf0kzpNFZcSQvI/hinhGrX5a1Xf01Ae8AZNX6NfmLV6mmpSyPTY63RRRW81hRRRQBSXtXx5LOBpGwWPhjTO7ueQ93UnyzTquMdt+LmbiDd4rmK38EYCEjVtqb5j8hWnEVXTg2ldg0QiR3aec6pZMFjjAAAwFHuFSoNOrx5xvy55wcfnioI46NGgpIRnUMxtkHrj39a1/yqn3ZP7tv9K8pUpV5ycpRdyRPr3CwGdQzlSB6HGx+dQjxCPSD4859nu3yB5k4xWv+VU+7J/dt/pUOz1fpYJwHTnUK4sA242/ShOLqCCBICDkHu25j4Vsn4wjMW0OudyBG2M9cbedZVGstosaGZ7UO5c8jyA6ADArZeEQIGdSAfZwPaz0GOZqOOIp5P/dv/pXvs8zSXJmNtcTJF+7WNMhWP2iGI32yPh5Vshh6s38SehgfcA7MlyJrxd85SHoo6F/vN6dMVbwKSjjk39H3v8C/76P5bl/o+9/u1/30nhsRL/BkR1RSb+W5f/AXv92v++j+W5f/AAF7/dr/AL6h2Ov9DA5opMONS/8AgL3+7T/fXocWmPLh938VjH6yU7FX+hgb0UqXic/Xh93/AOV/1K8nilxn/wCnXWPfF/1Kz2LEfQwN6jX/AA6KddMyK49RuPcRuPgagfyrc/0ddfOL/fXo8UuP6Puv/K/6lZWCxC1UWBDxDsvJCC1uxlQb90/7wD8Dfa/qn50rgnDDUp/1BHQjofSrgeK3P9HXXzi/31zq94sq305ZWhVmOqNsalfAzkLkZznl51OWFquLc42fqZTHk8pdizHJPWtiwswZyRgcyx3Jxy8yaVT9obc4KkjCgN4Tu2+T8a1DjsPPLY6kKetV+RU+lkhloztjOdseeaQ8b4Q0BYoMqpIK59kjyP3f0qcOOw5ypcgbg6Tn37VheNxMTjUfM6SR8a20oVqb+V2Mxk4u6Zq7N/Rzc3Fqb+O4UXTEmOIEGPQmQY3P3jge7rudugfRt2Ia21Xd4A17Lz5FYU6Rr6+ZHu8yaX2f4+vD7smFme3kwJV0sBtjxoG3yucctwMeVdwjcEAg5BGQfMGvUYecakVJKzIuTZ6oooqwYCiiigCiiigCiiigCiiigCiiigCiiigCiiigCiiigCiiigCiiigCiiigCjFFFAFGKKKAKKKKAKKKKAKKKKAKKKKA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" name="AutoShape 8" descr="data:image/jpeg;base64,/9j/4AAQSkZJRgABAQAAAQABAAD/2wCEAAkGBxQTEhUUEhQWFRQXGRwXGRgWGBogFRgYFhcYGhwaHxwZHSgjHhwnHB0ZIjEhMSkrLi8wGh8zODMsNygtLisBCgoKDg0OGhAQGzUkICQsLCw0LC0sNCwsLDcsLC0sLC0tNDEsLCwsLCwtLCwsLCw0LCwsLCwsLywsLCwsLCwsLP/AABEIAMcA/QMBIgACEQEDEQH/xAAcAAACAgMBAQAAAAAAAAAAAAAABQQGAQMHAgj/xABLEAACAQMCAwUEBwMKAwYHAAABAgMABBESIQUxQQYTIlFhMnGBkQcUQlJiobEjM5IVJFVygpOiwdHSQ3PTFlNUo7LCJTQ1Y4Pw8f/EABoBAQACAwEAAAAAAAAAAAAAAAACBAEDBQb/xAAzEQACAQIEAwYFBAIDAAAAAAAAAQIDEQQSITEFE0EUUWFxsfAiMlKBkSOhwdFC4QYV8f/aAAwDAQACEQMRAD8A7jRRRQBRRRQBRRRQBRRRQBRRRQBRRRQBRRRQBRRRQBRRRQBRWKUzdoYQ5jjLTSDmkKlsf1mHhX4kUSuBvRSW644Y8d4iRk5wskyhzt0VA2fhmtEPalSGbuy6L7ZhYOU2+0hCv8lNZysxdFhoqNYXqTRrJEwZHGVYdR/l7qkVgyZorFZoAooooAooooAooooAooooAooooAooooAooooAooooAorDHHOq/BxqS5DNbaUhBI7+UEhyNiUQEZH4iRy2BrKTYLBmjNVX+SUm3lvriXf/AIcgjQHyxCB+ZJo4faS2dzGn1h5baYMqrKQzpKoLjDcyCob5VJwMXLXWm6ukjUvIyoo5sxAA+JrTxXiMdvE0sraUUb+ZPQAdSTsBVftbV5SJ7xQZM6ooCcxwKeWRyaQ8yTnHIYrEY3DdiX/2p1n+bW1xcDo6qqRH3NKy5+GakRdoACFuIpLcscAyaTGSeQ1oxUE+RxWWnY9T8KQ8fneaRLTViEo09wdIYmGMgaBkHdj157bVtdLQjmN+iS9YySSPFZg/s40Ol7gDILOwOQhO4UYyOfOmUaiNNEKLGgHhRRpX05Uo1Gdl7yXQrD9nBC+khAAfEynUxxzwQB686jdnIHjnuYxI8kClAhclirkEsoY88Aj8qnGBFs18Htlnt2w5S5f9+w/fCQHdW3yF6AZHhOx61o4hJNDKq94muULF37Ywm5wqwrvnJ2YkjOOVPOIcFgmOqWJWbGNW4YjyJUgkelYseBW0JBjhRWHJsZb+JsmthE18O7JxLEIlubtcZYaZQniJJJAUY5nrmmnZ66dTNbzPra3I/atjLxupZWbGwYDIP9XPWsg+VU/jd2O64qUkQTysq92XAk7qONFYgE5ORrxWmULsmpFgk7US3DlOHQ96ASGnkyLcEcwCN2PuojTiOd7u0z1AhYj/ANYNReKCFrCFLeSNYsKQpl7sSKBuhYbqTvn1BzS3hXDPA8ltCsDYDQsrqwk2OUYqSHQkDc7jUcYwKzGCaDZbIuLSxKTeIgQDJmhJMQA3yynxIPXceopxBMrqGQhlYZBByCD1BFIOHXgkjVwMBhup6HcMrD0OQa19hI9Mc+gEQG4cwg59jbOnPNNerHpWudOyuSUrlnooorUSCiiigCiiigCiiigCiiigCisUi7S9r7SxA+sSgMfZjXxSt7kG/wAeVAPqKpnBfpO4dcHHf9w+caLgd22/qTp/OrfDMrgMjBlPIqQR8xQHm7h1o6/eUrvy3GOlc1S4ijtLe2vjNbm2OXTuTJDMBnBLBSpU55Z5n0FI+1X0iXslyTYzRwwJKYEEiA9+65MjkkHTGuNiMHlt5bZe119PG8En8m3cbZVhFM8chGemrZW68tqnCViaoVJK6Rb+HWObp7hIRbxFBGqAAGTfPeOq7DYAAc8E5plxjhiXUPdPI0bKweOROasM4P5muVQdreLgI0ccRjEhgjikIaa4ZNnwyYBCYOX8IHqas47fyIB3/DbxfMxBZFz6EEbVuzRehq5c97Fg4dwGbvo3vLwXMUWWjQx4PeYwGO5yQC2Oe+DTqVssT5mqO30oWSj9qtzE3RJIGDk+QxkZ6c+tS+Edv7SZzHIJLSTGoLdqsWpT1UliD86zFxT3ItPuLVSziFpIJVnhCswQxOjHAkjYhsBsHDBh123IqXHfRMMrLGQeodSP1rd3gxqyNPnnb51PQiI7XhJGTDDFZ6vaZQrSlfIaRpX35b3U4s7RIkCRjCj5kk5JJO5JO5Nbgc7jcUVkBUU8Qj7zulJaTqqKzFc/e0jC/GpYqt3Uq28MlqyTokjs5nhQtqDyFyrFcsrafATjljHph36AdRX6F9B1I/RZFZS2BnK5GG28ia2XlnFMAJoY5cDALqCwHoeYqrQcSQwzRSmaS2jTvEnmUq8cinwqrEAswOCp57kGrHwe9E0McgIOpQTy2bG4PkQc7Vi3eLkLi3Z+FoHSC3gjZsbhACwBBKahuuoDGfXNQk4rchFihsXifZRrK9xGOWcqfEB5das1FSSsBTbcGdLdIFLOBnvSpAlk1Es2ksQBqYnJznBODmm0XFVhUIbaeKNBpGmPUqquwwIixx8KW3/F+7kWGJWlnbcRoQCFG5ZidlHlnmcVsj7SspCtb3er7nckn+JSU+OrHurVUi2SiWKyvElQPGwZTyI9OY9D6VIqs9k7GYS3VxKnci4dWWLILKFXTqbTkajtnBPKrNVdqzJoKKKKwZCiiigCiiigClfH+0FvZx97dSrEvTPtMfJVG7H0AqZxDX3UndY7zQ2jPLXpOnPpnFfLf1m5uJfrM83eT5KkTJqEbKfZVcgLjyAqUIuTsgdG7T/SdcTKfqoFlBuPrFwB3rc/Yj6bb5OT7q58vFY42aSJGnmY5a4nJDMTzODv+lSpb6ZxiWO3mXyIYfrqFRntoW52rRnzglAOfc2BVtU1HYjc9jjqONN3Crj76jl/ZO/xB+FNLDhyxqJrG5mtgRqBRz3fxVuYz0NLOFcKiaVVAeR2zpW40iNNIyWOgEMfIetXSDgCbGc98w3wwxCuPKPl05nUfWstp7q4OdvC0aosjd9bd6SHVdK95ICMAn2lxkkLtU694fCAP2eHJwndg94W6BdO5NMe3fGIZO4hiZZXWYMUQ7eFWGNXs5yRtW7hPEBbnVJC63j5CvKF7pF6rFpY5PmTufyqnOKUtDt8OrJ03TaTk2krrb30NkfADDBD9bmYSoriOKEhWCyYzrfc52GcY8t96SyWpj3SedGzgYdmJPkF6n0ptCZbqYpEDJLzdmPgT1c/+0b08SGGx8QInvMYLn2Y88wo+yPzPU1G19eh0lSpxXLgs0u/ohXw60v4G+s3E0SylNKNLqeRF+6IhsCTgk59POlbX0oZnuYYrxm9uR1DSfI8lA5KDgeVTLm4aRizksx5k/8A7yqDeXyxg53IxkDpqOAWPJRnqaw5dxN4CjShmqS173/vf1NoueGPGzyWUeBz0O6MD5ac5BpbwyewTMkkTSCTeO0W4IhjUY3lf2iSd9PkfSnVvwu1jYTyiO6mYAhV3tlBG2Sf3jevL0pR2lv45mOURpdlBjQDTjkBpGSR93estnOr4VShzGlFdOmb+i0/Rv2zhine3JMNrIuuFJHLCBx7SK5GWRtyD6eea6K3HzJq+pRG6KYL6TpQA9AzDDN+EdK+e+GwQbrcq7JsBJEcSxMGYnKnnu24x0HKun9m+2d7aqNJXiVrscrhbtFH4ft4A9cnqK2xqtI5E8LNrMlp4Fskkv7tTFHatao3haWVxqVTs2lQAc46/pzphD2WuoQVt73wdFni1svubWD8KjdlvpRsr2dYEE0bvnuzKgCyEcwpDHceRxyq8UdWRXyIrFv2R1OHvJmusbqhUJCp89AJyfUk1N4pwHU5lgkMEpGDhQ0b45a0PMjlqBBx1p1Wahnle5myKhcR8RTlBby+qzMn+FlOPma0xcH4jMf200dsmfZhGuQjy1MMD31daKnzZGMqFvB+CQ2wIiU6m3Z2JaRz5szbn9BTHFZorU3ckFFFFAFFFFAFFFFAFFFFAFcR7V/RzfLd3ElnHHJDK/egM4VlZ/aXB6Z3rttUXtd9IKwyG1sY/rV51UH9lEPORuQx93I94rMZNO6CV9EcWihuzNLB9WzJCQsgD50k8uQNSXs7lW0PbsGzjAdDuem5FMeG2Di+mMtwsk8yrI7qCE7wuQUXTnIGRvgVYdbhQFmUsGP2/dj2/XNc3FcVr0argrWOxh+GwnC87plP4KZzdoscJ7yPJYOwCgOpAOV1E79APlTjtdwqUwEvOXkd441iGUiUvIq4IXJbOftE+6pvBFK38xbwnuotRGMHxybeHbOw29K89tljFvGWkdR30Zyg8Z3bGkDfOQD8Kqz4lXq4mEL2Tte3kmSjgqUKUpPfWz+9vIX33DLaBe5WOOWXGJZSoOD9xAdlA5bfrSrhvD3uA8VvhLYEFpn/AHMLqc5j33bGxA2rdb8FlmjImmEEwOqOCeJ1FynP94rcz1UDI61IPF2mjVQghRPB3KbKjLz26nP61234lykqddqlTVl1k1q++x44rLFEqpHHEyLjNwkfdzL5nIJOM82yD7xUC1uCC6SMDowwY7ZRuRPTIOQTW2+mUKVbcuCoUAlmJGMBRuakcK4DJEvf3iQZ7pY0tplLs+OpKkd2T57kVjVm2o+yzUaKzPu/v1X3JFvwt3XXKxtoOjMP28n/AC0I2H4j8B1rTd8W+qK7WgMcLbSRMxYTjl4i2cPjypTNxbSxXLyZUNGHYlkByDGzt0UgjPlXrg/BZr1tZbTGDjvMbeqxqeZ83P51CpVjTjmlojRVr05wvL4pv8R8vfmRbJJJpHhtUKozaghOO7VgM6mGdK56DfpV77Pdmo7Xxe3LjGvGAo+6g+yPzNMuEcJjhXu4EwOZ6sx82PU0+tuG43ff0rgYrHSq/DHSPqV4wemZ3t+xT+O9mYrjLj9lN/3ijny9ocm/WqLd2c9nINXgydiM9zJ7j9lvTY++u6y2ysMED4dKS8R4XlSrqJIzzBGR8RWMNj50tHqvexlws80dGcztuMvILZVYJdQzyXWuUEjUSuE23ZTgEkeW4rqHDvpW7pf/AIlbNCMbTwftLd8DlkbqSem/wrnXHexjJ4rXMijfumPjX1Rzz9x+dJrXj0saSx5Y5UowI8QyCMOhG+M8+e1d6jiIVVeLKsqFOV1P4Zd/R++/0PoLsN28tuJiTuA6NGRqSUKHweTDSxyOY+Huq1Vw7g/EpFuhecPWG47q2S0kjLd202kBy6nBGR4F+Bq82/0pWAGLl3tZQQGimjfUC3XKggr+LOPPFbihOlKG6LxRXlHBAIOQRkEciD1r1Q1hRRRQBRRRQBRRRQBRRWKAzWueZUUs7BVUZLMQAAOZJPIVTu130nWNkjftVnmGQIomBbUOjEZCDzzv6GufcWuJr5RPxSXTCcNDZ27+Bh5uy8/n8uVDbRozrSywV2ee2XaEXt+7hrqfh0CBQbQlU71uZZjjUM9RnYDHXKWzQw27/Upe8t8lpY8KJhtv4gATgfZbpy8qk8R4nlQPDFCmyouyL/qa28P7Ps2bi4ZraHTpwu00ynfBH2R5fa58qat6HdhgVhUne8+7r78xLwzii/WleJGuO7jZnSIjUAHQgjPPB6DNW237l0SYGRFZjs659gjUNsEYORy6Gq72juI2hCRRrDGhzCqL4+8+ycjxMxP69a3XvZ+Z9N1cNHD4VItpAzCVlHN1Vlxknl0AGao4rAxru6dmTnOvTqPNq5a2XvwH3A4EM1w5fnp2A5qFZtWT0ySPhUK+7SK8kfcIrJGS4kIyusKyrpz7WNROeWQKr88Eci94kQg0FRPbo7mHGCBKuo7j8PL2uo3kavEqKCzscKi7sx8gPL15CtVHh8adbmt3a2/Fjfh48yF6uiTvb7+/E9cSdpdTO51e0HJ3VhuCD0xWl4JZm+sxDuraQJ30zITocKQzLGCC49kEjI+VOU4fHBh7oiWYbrbqf2cZ/GR7ZHly9OtQOMcZLeOZ/RVHIeiqK6W25sqwdZ54vJFdev8Ao9cLmFmzoBHLOwLpeZJ7yInmob2MAgEcuXOkHF+OMxJVjg+1KdyT5L5++oj97PoiWNpDHr7uJASwR21ePH2RsMcqsPBuA2bBVvNYnbG03eQopx7KasA+/O/lWutV5cczTfkjldqcI8qno+/q/f5IvZLgsExBllTckiESKZH/ABSYOf7Pzrqdlw3YbaFAwAB0HQDoKi8C7F2ltIJY0JkAwGZ2YDPkGJwfWrHXnMXiObO6bt4ilFpa7niKIKMKMV7ooqobgqjcS+k63ilki7qRjG7Rk6owCUJBxqfOMjyq3X/FIYRmaaOLPLW6rn3ZO9LG7VcPbY3Vufey4/ParFGC3lByXgaakuikkV5e3FtJzgnj/EFR1+IRifkKg8TjsL0jMgSbkrjwS+7xgah6b/CraeBcPuhqWOCT8cJAP8URBHzpPxX6PEZSIJmXl4ZfGux339oHHXJqxCVBSvG8Ga2qltbSRQeIWFxYPqOy52lQHu2PTWBurev61OHHVuRILsK5FtJFCsgDHvpyArqcZOkqDq5jJrqF/wAOwDgalPMHfb3dRXOO0/ZBY0ee2OgIC7REnRhQSSh5q3kP0q9heJKVo1NH39GZmpKDjvH09+7lv7M9o+I2FvHF3MN/bxqFDW8hEyoOhVvawNgAKv8A2U7a2l/qWB2EqDLwyLplTocqeeCcEjIzXzfw/tIwUkZLDkQcMv8AWxzA8xXUvob4ZLLMLts/V4o5IonYYeeSWQPLIc76c5A+HrXVuU8VSoRSlSle/R9DsVFFFCmFFFFAFFFFAFKe1kkq2dy1vjvhE5TPmFPl18vWm1YIoD4/4VcvHHhIoXU7sWjDlvRsnI+Ap1ZTx6Va2ByzFGt2PsPgtqUtyj2OfKuxdo/ofsbhmkh12srEsTEfASfwHYD3Yqg8b+iG/j1d28F1H0DEpMfmNOfXV8qxYu0MXyrNaW9+9xJwe4T6wrNcqZRkIO5zArHoGfZm/Ft1wakcV45IXKTtrnV+7VRhQx2KsAThVII3qqcTtZLdzBOkkD49iUZXB5EEb48iNqnpxVcLI0Qln0hDK+HiUKMBgq7lj608C7RxjTcovV9d/b7tjoPB7SC0QTzuk1yQdIQhkT0THLplzzpRxK/eZy7n3Doo8hSGC9jkSQhIxPGveq8SAa1TGpTj3/n6VsHD7iZ0MghSPOe4lkKvIOmrQCfhRu+hfoYmFOLlbNJ+/t7sMuEcMlu3k7jCxGNoZJmzoGSDhQCNbDf0Grn0O7itnFbZW1CXJ+336I0mfOOcAOr88HJAzUjiHaGVz9VMawaEB0RtlGU7DBwPD0xiqzxLiwXKxkZGxf7K+gx7TelZukrIxKnSnB1q736LozZecTWPCpqdnUOmrmASQQ581II9dq88A4FPeuWU+DOGnYeBfwxr1P5eZpNfWZhTM6OveoWjB9qRtSgmTqBglgOuANs0dluNS2kySoWYAgGLJ0yLndceZ6etSpQzrMtUcjE42rUWS+x3fsv2Xit00xLgH2nO8kh8yev6CpPbqBRwy8AA2gc8s8l5+/1plbcbt3aNFlTvJF1LGWHeY06t05jA50t+kRscMvOe8RG3PxED/OrLtl0OTrc9cJGIIv8Alp/6RUqtdumEUeSgfIVsrwcvmZ6SOyCsMfPlWahccuO7tp5M40RO2fLCE5pFXkkZk7IqHAuOcLsreE3CI1zKGlZu6EswV5GKlnwT7OMb9K6Hwm8t7iJZrco8bciF8tiCCAQQehr5bhXkOZPxJNdu+hK3ljtbhZI3Qd9rXWjLnVGoJGoDPsivfcvJFK55+pCyuXW94HBLu0ahujplJR7pEIYfOk8rPbzxQvJ3qzau7yP2yd2uptZAwychq2OWUHVnNWiqwX72+mfYrAiwKeut/wBpL8Md0PeGrm8UhS5EpSWvQ2YOU+akmMapX0oDTaaI9pLiRIFHnrO/6Y+NXWqnxOMXHF7OE7rbI10w/FlQmfjg153AU+ZiIr7/AIOpip5KTY44z9G9lcwRRMpjeJEjEseBIVRQuG2w2QOvnV24PaJBDHDENMcahFHoox8+uagxvUyGSvXyproedhUd7MZCs1piettaGrFlO5miiisGQooooAooryxoDxI9QLiWttxLUCRqsU49SrUn0OUfStEF4jYyEbSJJEc8jjp/jpBddm4GJKgxN5xnH+HlVv8Apog/msM/MwTq3wbYj5haybONgCBjIzsfPeuDxic6NWM4u10djhijOm4yWxzu44DPEdcZ7w/eQ93KPzw3z6UlnUhiJMhycnvQQ+fMP1rqs3DSPZOfQ86XXFuGBWRQR1DDP61Vo8VmvnV/2L0sOunv39yh3/FZZRGp1GWONkkK4LOuQw3HIYAyfU1eOyfZZI1SaXDyYBQD2IwRkYB5t+KosXC4okl7pAusHOP6vIenpVj7KuZLW3OdzEuT7hg/pU8VjXVp/p6K9v2IRpyz/G7srn0pWZMMEuNlkKHz8a5+WV/OueiIg53z57jHyrsXabhktyvdtIEtQVICJ+0LLvu7ZA36AVCsOyVmPbjMp6mVyfyGB+VdDAY2OGoKE1fqJ4KpUk5JaCj6H57eGee5uJootKCNNbgFmkJZiATk4CgZ9avXbHtNaXFlcQxS96zqq4RJGBy6k7quOWetRbK/som7mztlmm+5axKzD+u/sr7y1em49dwyFr23ktIBnZYWlzjq0sZKr7gvxqcsfWmm409Dnyw8FP4palrNFKrPtJaS7R3MLHyEi5+R3pqBXmJQknqrHWjJPZhVb+kWYrw64wMllCAYJ9tgOnpVkorNKeSala9ncxNZotHzE2ARnYjlnY12P6H+ASafrk8rkMCIYjIxGk85GXV13AHvPlVw4jFFoZpkRlAOdarg+ni23qnWtlwm5ObZY1kGdomaKUeeykH/ACr0seM81XdN+a1OfUwjk8qaOjcV4klvDJM58MaM59dIJx7zy+NIezdsyW6a/wB4+ZZP+ZMS7D4E4+AqlcV4PMUMcV5NoyD3c57xDpYMBk+IDUB1PlTbgfHLvvFjuYBg5xNEf2W3mG3B5efOq3Ea3aaaybLUsYbBToyvJblyqrdgsTXPELvOdcwgTy0QKBkehOPlTXj3FRBazT/cQkerclHzIqJ9G1kYOHW6t7TAyN55kYsM+ukgfCnA6N5yn3aGniDbSiW9TW2N60Ia9V6Ox5+asxnbyVOU0ngemcDVWqxsWKMrm+iiitJYCiiigCtM7VtqLdGpRWpCbsiBO9RmavcxqO5q5FFSKzSEXbm076wuY8ZzExA/EnjU/AgGqx2Zn12lu3nGoPvUYP5ir1cEEEHkRg+47GuZ9gJP5s8XWGaSPfngHI/XHwrif8gpfoxn3M7nD1llbvRZa1zQK3tDP61soryR2BNeWBXON1PzGfOtnYCMjh8eeamSP+GVx/pTWvPYyMd3cR4xouZPk4WT/wB1XKM/05J+D9V/JqelSL8zzPcvo7vPgzqx61Bn4KlxpWTUUByVDEK39bG5HpVlfhwJqVb2gWrLxNlpuW51IODVtzmvEeN3HBb1hZiMQTojmJk8GYxoOCMEHbPP7W9WXg/04pyu7R0/FAwcfwtpI+ZpB9M1rvayjll4z/aCsv6NXOCa7+BlzaEZPc4ssPCUpdNTv199I/BpVi1hJe8kEbCSIAxBucj94NkBwCRnnT1OzHCn3jitwfOFgh39YmHzr5mWNmGQjsPMIxH5CtDxKpGpdJ/EpB/MCrDinpc1PC22kfUi9iLT7JuB12u7g/rIa8P2GtQMGW5A6/zqXl5e1XzILtlO0jg+jsD+RrLSlti7N73Y/wCdR5Eb7Ix2ee2b9z6Iuuy3BYMy3Hctj7VzcNJj0Alc/LG9Vbj31Pit2kVuqPaWsRJaMFVaWU6VVSMbKFJyOprjXcqPsj5V2v6MeE9xYoxHjnPfN7mACD3BQPmaqY+pyKWm70J08M41FmdxFd8Ju4D/ADebvU/7u45geQcb/On9ncytFGkgUadyF3wTzGeoqyTWqtWpLBQa4rxeaNmdmE4R/ru8iifSjOxtoLVCNVxKo38lx+Worv6Vf7PCqFHJQFHuAxXPePET8chTPgtYdZ8g27Z9PaT5VebSYEAggg7gjkRXq+DUbYbN36nOnDmOc/G34HcTVuFRIGqUpq3JanAxELM2RmmlqaVoKZ2taKuxqo7kys1is1VLoUUUUBg1DuqmGod0KnDc11NhTKajua3z86iuau0yNGBGuWrl/ZuTuuI39uftP3y+4nJ/Jh8qsnavtVoYwWoEk+MscjREPxHkW/D8/KqJBa3ENyLkMJZSpEgkJGonyONulczi9ajOk6F/iOnCtGDj4M6LRVdg7Vj/AI0EsfmVAkX/AAb/AJUys+N28pwkyFvuk4f+FsH8q8dLD1I6tfz6HUhXpz2YwrHZFyJ75Dy7yJx/bhVf1Ss1o7N5HELkdGghb+FpFqVDaa8P5Rir/j5/wy20UCo93fRRAmWREA562A/U0Sb2F7blZ+lSz7zh0pHOMpIP7LAH/CTXNuE8PVFDsFkkYBskAqmRnCg7Z9a6F2m7ZWElvNAJ9bSRuoEau25UgbgY5461zzgdvLJCpMujHhA7rcBdhuxH6V2cLOVKg1PTU10cThqVbPVV9Omuo4F4/wB4/wCVbvrwYaZUDj3f5Gl8PDpclpZHMY2zAialzyJVhuPQHNWPh3ZeGZA8d3M68uUYIPkR3eQfQ1OWIpwWZy9ToS49htsra8l/YkilCDEaIijYAKPzPWvZSGXwzRp6MBgj4jcVYo+w8P2prhv7YGf4VFbf+xNr174//mf/ACrT/wBjRT3f4NMuOYbLl5Wn2KLc9lv5xbwoxZJpApDe2FHic5HMac13FFAAAGABgDyA5Vz+fsc0biayuZIplBC95iRPFz9sHGR13qFF2k4rCxjm7h3Azh0K6h95Wj2I+HyqGJqrFpOMlp0ejOZ22k5uSVk+m9jp1GaoUHb6Zf39kSPvQSBv8LAH8zXntB9IVs1nOI2dJihVUkRlbL+HbOxxnPOqkcLUbStfy1N3aabV0yjJw+a+ubqfvCkUruAwziQBvCvPdRhflV8+jW9ZrQRvtJAxiYHmMHK/kcfCqtwaQJDCrqCEAYHqrYOSPmahdwzfzq3neKaaTSAh2Ks2FBG3JRqPPrXosFjuVUd/l2K0Hy3m3udluuMQW6g3EqRA8tbAE+4czTWxullRJEOpHUMp81YZB39K4XNwOApcDLzXCJlpJNROrGoYJ2PL12NdS+i+67zhtsQc6VMZ/sMV/QCuhSxart2VrFHFRe5cIhTO3WodtHTKJaVZFSlE91miiq5ZCiiigMGos4qXWmValFkJq6El0tUPtpxuQ5tbRh3xGHfP7tT5H72/w99WHt3x/uAIYd7iUbY/4a7jWfXPIfHpVK4faCNcc2O7MeZNUeIcS7PHJD5mZp3sIrXhfcDGDk7sx3LH3+/9alzTswAbfTsD1x5E9cVYDICmkqMg5B9DzB8x5VAnsFPLY/lXmee5O8tydhZDEWYAYyeWT18vfWme3Vsh0VuhDKDy99SprRl5jI8xWlmJOScmtsZdUzBFitChzFLLF6I50/wvlfyrCXt/HKZIpoWLJ3Zd48MFDahsMgnJO9T7aco2QAehDDIIPSsaNTHQDjOw8h763KvJauz81cmqk1omLbhLub/5i+mP4YzoX5LsflWpOBw5JZS7HmzsWJ2xzNWYWwEWJCF0nUGHQHmCflUvhPCpJlzBHhT/AMWXIQjzUc2+QHrWHi6jWjsvDREW29xF/J3dtoVFBGB4QPIHGwqRMQEVThCCSSxAznGB59KvNv2SQnVcSSTN1GdMfyXc/E06s+HxRDEcaJ/VUD86rSrLq7mLnM4rBnQd0kjtk5Co+lh0IYgL5jnT3sp2UlSVp5/2eV0iNSCW3B1PjbIxgDnuavJNYqDruzSW5gifyanr86DYRjcjYeZ2qXVd7SdnpLlwwlGgAARSKTHqyfF4SN/eDWqKTersYPHEO0FomVjHfuPsxDI+L+yPnVS4mkl1KryYhRDlI0OeexLHqSP/AOU1n4PdRc4A6/8A2GB2HXSwU/LNRYeIphoz4XJBKuNLgLq2wfUj5VvV4awX33/8JJIiNw1ehNYbhiFGBAZjsCw2A67eZ5e6p5rfezKzZUaVwAB7gB0+NalUkupKxS+I9mn0EQkgEEaQfCRjkM+z+lJ+H2oiliUI8TxxnXqbIeUufEozgDQQK6O6FcZBGRkZ6jzrHFeGj93KFbYHAPLIyN+hq7S4hOMXCWqf5JRlZp9xVeIca0xaTjvH8CZ9kltsnPIAc6iJHLw142sJmErDeEgsk2MZYjkPftjoRTK14XFBdCW7j+sWxRo9xkx6vtFevUZ57550r7POEkkkAYQsSsSuSXSIOSoJPzxXUozjCkqkJfY3ZlVlaxcr36Ub1GgH1OGFXkWNi7mRvFjJUIQB1xnNdqFfNPGLEyrbxJKWkEhk182AAY6yByAYqPTYVfOxf0kzpNFZcSQvI/hinhGrX5a1Xf01Ae8AZNX6NfmLV6mmpSyPTY63RRRW81hRRRQBSXtXx5LOBpGwWPhjTO7ueQ93UnyzTquMdt+LmbiDd4rmK38EYCEjVtqb5j8hWnEVXTg2ldg0QiR3aec6pZMFjjAAAwFHuFSoNOrx5xvy55wcfnioI46NGgpIRnUMxtkHrj39a1/yqn3ZP7tv9K8pUpV5ycpRdyRPr3CwGdQzlSB6HGx+dQjxCPSD4859nu3yB5k4xWv+VU+7J/dt/pUOz1fpYJwHTnUK4sA242/ShOLqCCBICDkHu25j4Vsn4wjMW0OudyBG2M9cbedZVGstosaGZ7UO5c8jyA6ADArZeEQIGdSAfZwPaz0GOZqOOIp5P/dv/pXvs8zSXJmNtcTJF+7WNMhWP2iGI32yPh5Vshh6s38SehgfcA7MlyJrxd85SHoo6F/vN6dMVbwKSjjk39H3v8C/76P5bl/o+9/u1/30nhsRL/BkR1RSb+W5f/AXv92v++j+W5f/AAF7/dr/AL6h2Ov9DA5opMONS/8AgL3+7T/fXocWmPLh938VjH6yU7FX+hgb0UqXic/Xh93/AOV/1K8nilxn/wCnXWPfF/1Kz2LEfQwN6jX/AA6KddMyK49RuPcRuPgagfyrc/0ddfOL/fXo8UuP6Puv/K/6lZWCxC1UWBDxDsvJCC1uxlQb90/7wD8Dfa/qn50rgnDDUp/1BHQjofSrgeK3P9HXXzi/31zq94sq305ZWhVmOqNsalfAzkLkZznl51OWFquLc42fqZTHk8pdizHJPWtiwswZyRgcyx3Jxy8yaVT9obc4KkjCgN4Tu2+T8a1DjsPPLY6kKetV+RU+lkhloztjOdseeaQ8b4Q0BYoMqpIK59kjyP3f0qcOOw5ypcgbg6Tn37VheNxMTjUfM6SR8a20oVqb+V2Mxk4u6Zq7N/Rzc3Fqb+O4UXTEmOIEGPQmQY3P3jge7rudugfRt2Ia21Xd4A17Lz5FYU6Rr6+ZHu8yaX2f4+vD7smFme3kwJV0sBtjxoG3yucctwMeVdwjcEAg5BGQfMGvUYecakVJKzIuTZ6oooqwYCiiigCiiigCiiigCiiigCiiigCiiigCiiigCiiigCiiigCiiigCiiigCjFFFAFGKKKAKKKKAKKKKAKKKKAKKKKA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2298" name="Picture 10" descr="https://encrypted-tbn1.gstatic.com/images?q=tbn:ANd9GcQ-1fDm8f1PPXeW7Hzo5oSOWkhZYy-kD7Kf8i2gnCLcmG5P4xGC-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9853" y="4636995"/>
            <a:ext cx="2409825" cy="18954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300" name="Picture 12" descr="https://encrypted-tbn1.gstatic.com/images?q=tbn:ANd9GcRbuMxKQM51zX2XTQZOjQffGLgZkk_x_BLIPu10X-bDCJgAcbH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636994"/>
            <a:ext cx="2466975" cy="184785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302" name="Picture 14" descr="https://encrypted-tbn3.gstatic.com/images?q=tbn:ANd9GcT02InJl1-J_BqTRLlTPvQByAhK6Rsnvmq-lSd46XTVPVu2lWn-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429122"/>
            <a:ext cx="2314575" cy="22635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1944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990600"/>
            <a:ext cx="3962399" cy="5310981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it-IT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 </a:t>
            </a:r>
            <a:r>
              <a:rPr lang="it-IT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grandi idee non nascono improvvisamente dal nulla, ma prendono forma come intuizioni che richiedono molto tempo </a:t>
            </a:r>
            <a:r>
              <a:rPr lang="it-IT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 svilupparsi: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it-IT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una </a:t>
            </a:r>
            <a:r>
              <a:rPr lang="it-IT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lenta incubazione che ha bisogno dell'incontro con le intuizioni di altre persone per dare forma e vita </a:t>
            </a:r>
            <a:r>
              <a:rPr lang="it-IT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all'idea. 			</a:t>
            </a:r>
            <a:r>
              <a:rPr lang="it-IT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(S. B. Johnson)</a:t>
            </a:r>
            <a:endParaRPr lang="it-IT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05600" y="4038600"/>
            <a:ext cx="2057400" cy="2784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 descr="C:\Users\Noemi\Desktop\download (1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" y="304800"/>
            <a:ext cx="1095686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9520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0" name="Picture 8" descr="https://encrypted-tbn3.gstatic.com/images?q=tbn:ANd9GcQA7ki9eoWhDZD631WQJjKtDtlGOygF99moy0zdSWt6RA2KJPS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66000"/>
                    </a14:imgEffect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6037"/>
            <a:ext cx="6477000" cy="680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Noemi\Desktop\download (1)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" y="304800"/>
            <a:ext cx="1095686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 txBox="1">
            <a:spLocks/>
          </p:cNvSpPr>
          <p:nvPr/>
        </p:nvSpPr>
        <p:spPr>
          <a:xfrm>
            <a:off x="228600" y="228600"/>
            <a:ext cx="82296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dirty="0" smtClean="0"/>
          </a:p>
        </p:txBody>
      </p:sp>
      <p:sp>
        <p:nvSpPr>
          <p:cNvPr id="2" name="Rectangle 1"/>
          <p:cNvSpPr/>
          <p:nvPr/>
        </p:nvSpPr>
        <p:spPr>
          <a:xfrm>
            <a:off x="865663" y="2209800"/>
            <a:ext cx="762301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>
                <a:latin typeface="Arial" pitchFamily="34" charset="0"/>
                <a:cs typeface="Arial" pitchFamily="34" charset="0"/>
              </a:rPr>
              <a:t>Il nostro territorio è </a:t>
            </a:r>
            <a:r>
              <a:rPr lang="it-IT" sz="2400" b="1" dirty="0">
                <a:latin typeface="Arial" pitchFamily="34" charset="0"/>
                <a:cs typeface="Arial" pitchFamily="34" charset="0"/>
              </a:rPr>
              <a:t>un’area con </a:t>
            </a:r>
            <a:endParaRPr lang="it-IT" sz="2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it-IT" sz="2400" b="1" dirty="0" smtClean="0">
                <a:latin typeface="Arial" pitchFamily="34" charset="0"/>
                <a:cs typeface="Arial" pitchFamily="34" charset="0"/>
              </a:rPr>
              <a:t>un insediamento </a:t>
            </a:r>
            <a:r>
              <a:rPr lang="it-IT" sz="2400" b="1" dirty="0">
                <a:latin typeface="Arial" pitchFamily="34" charset="0"/>
                <a:cs typeface="Arial" pitchFamily="34" charset="0"/>
              </a:rPr>
              <a:t>antropico </a:t>
            </a:r>
            <a:endParaRPr lang="it-IT" sz="2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it-IT" sz="2400" b="1" dirty="0" smtClean="0">
                <a:latin typeface="Arial" pitchFamily="34" charset="0"/>
                <a:cs typeface="Arial" pitchFamily="34" charset="0"/>
              </a:rPr>
              <a:t>a maglia larga caratterizzato </a:t>
            </a:r>
            <a:r>
              <a:rPr lang="it-IT" sz="2400" b="1" dirty="0">
                <a:latin typeface="Arial" pitchFamily="34" charset="0"/>
                <a:cs typeface="Arial" pitchFamily="34" charset="0"/>
              </a:rPr>
              <a:t>da una bassa densità di popolazione che rende fisicamente difficile l’incontro e il confronto fra le </a:t>
            </a:r>
            <a:r>
              <a:rPr lang="it-IT" sz="2400" b="1" dirty="0" smtClean="0">
                <a:latin typeface="Arial" pitchFamily="34" charset="0"/>
                <a:cs typeface="Arial" pitchFamily="34" charset="0"/>
              </a:rPr>
              <a:t>persone, i gruppi le organizzazioni</a:t>
            </a:r>
            <a:endParaRPr lang="it-IT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AutoShape 2" descr="data:image/jpeg;base64,/9j/4AAQSkZJRgABAQAAAQABAAD/2wCEAAkGBhQSERUTExQUFRUWGBwVFhUSFhkUFRYXFRQYFhgXFhgXGyYeGBolGhcYHy8gIycpLCwsFh8xNTAqNSYrLSkBCQoKDgwOGg8PGiwkHyQsLCwsLCwsKSwsLCwsLCkvLCwsLCwsLCosLCwsLCwpKSwsLCwsLCwsLCw0LDQsLCwsLP/AABEIAOYA2wMBIgACEQEDEQH/xAAaAAEBAQEBAQEAAAAAAAAAAAAABAMCAQUH/8QAQBAAAgEDAgQEAwYCCQMFAQAAAQIRAAMhEjEEQVFhBSIycROBkRQjQlKhsXKCBjNikqLB0fDxQ8LhU3Oys+IV/8QAFwEBAQEBAAAAAAAAAAAAAAAAAAECA//EACQRAQEAAgMAAgEEAwAAAAAAAAABAhESITFBUfAicYHRMkJh/9oADAMBAAIRAxEAPwD9xpSlApSlApSlApSlApSouHsa1DXCWP5dkwY9I3GPxTRqT5rVuMkwg1nthR7tt8hJ7VwvASJYkvvqBMqZmEnZeUcxvNUMwVSYwomFBOAOQGT7CseA8TtXgTadXCnSSpmDAMH5EfWhy1494a+fQ/rHaAwGzDltEgbGaorHi7UrzlfMumJkdJxnb515wnEa17iAwhlhoBOGAMZotm5uN6UpRgpU93ijqKKpZoB3AUaiQNRmeR2BrwJdH4kP8pEe3mM/7zyo1x+1NKm+LcGCgboVMD5hsj5aq6tcVJ0lWVtwGjIG8EEj/OhxrelKUZKUpQKUpQKUpQKUpQKUpQKUpQKUpQK+dwvEFFllHwy7nXOwZ2YMRGFzvPf2t4m7pRm6KT9BNOHtaUVfyqB9BFVuXU7ecRYW4jI06XUqdJKmGEGGUgjHMGsuA8Nt2Qwtrp1HU2SSWgCSSZJgCvADamFLJuAsSvMiOY54zWo41I1a1jrI57VEuN+G1R8Q/wAN9cEh4QgDIOdJ7zMfTlNdHjCSdKlgBJIxvOFn1HHUbisuEc3LjMykaDpUNGCVEn+LMTtBxuarWONm7XXAeJLclSV1j1KDPzHXpjmK04njVWVBBeMID5ieWOXvXTcEkQFC8xpGkg9RGxzXC+HgA+Z5La9UiQ2nTIxGw2NOl/Rvb3gOFKL5jLtBczMsFAwYGMVTWPC3SVz6gSrR1HPtIg/OtqjGW99lZcTY1DBggyp6Ec/bkeoJFa0okukx4or61gc2U6lHvsQO8VQDXtSvwukhraqD+IekMD1gbgxmOo50XqqqVlYv6pwQRuDy/wAiO9ZfGZyQnlUYLkZJBIIQHHLcyOxocaqpUvDsynQxLTJVjuRvpbuOvMCqqJZopSlEKUpQKUpQKUpQKUrG7xQB0gFmiYXkOpJwOe55Giybecc0W2jciB7tgfqRXdxSEIUwYhSRImMSJE/UVhdtXHj0LBDactMGRJxGex2rS1xBLaWGlokQZBG0g42xOOYo1Z0j8EvcQwufaEVCHAthYynwbZJJBOfiG502AzEnbw20pt22gagoExkYgjsdwaqvXQqljsoJMdAJrPhLZCycFiWI6SdsY2ihOsXvD8bbueh0ff0MG2YqdjyZWHupHKsOHu/fXAJiFnBjWBnMRJUp9PrPwPgKcO1y6huM7g6tTTqOtrnTfU5A6DArrgLxUS51B2zcGPNhYZCBpyAvPNVcZ1X0biyCJIkRI3E8x3qXwfw0cPYtWAzMLSBAz5YhRALHmasqGxeuOXhkCq5UeUt6QOYYTvnaCCM71GZjttw2XuEbSB7lRBP/AG/yVRWdi1pULvHPqTkn5nNaUTK7pSlfJbwM/aVv68BmcpDTJsraADBwNMAkqQQTpOCoNEfWpSlBNxNogi4olgII/OvT3ByJ7jEk174ehFtQREbA7hZ8oPfTE96opRrl1plxFnUBBggypiYO23MQSPnXli/MqwhhuNxB2IPQwfoa2rDiLRkMvqHI7MDup+kg9R70J31W9KxtcTJ0kFWiYbptIIkGtqJZopSlEKUpQK5+IOo+tTcVDXERoghmg/iK6QARzHnn5CtRwibaF/uijWpJ2xsWzcGtmMNlVQlAF5EkGSSOe3YZnUcPpVggyZOWMlogSxk9BOYiuBbNv0gsn5Buv8E7j+zy5dK0t8YjGAwn8p8rfNTkVWst3zxD4BwvEIh+0uHchPSxYAi0oeDoXBcMRjn8hffsBoyQRsy7j64PscVrSoxLp8zxEuqEEh1bykxDqD6mMYbE4AXbnX0gelYeID7tuwkdmGVP1ipx4enxWGkQQrRymTgdsAxtOarp1lj3+ePoV8p+MW1wt17kFLQctJGkqpJOTjbBJ5g1txPAgQVBKD1WwTDDGQNsZxz+lU8O6MsLEDGmIiORU5HsaJ5j0i8PIvW9a/FtnUygM+qCjFcrqZCMbV1w182iUfONbOoOkF2YmRnSCQT0HPv9ECvnHjltq919UNdFsaVLZNxbKiBmNZyTtJO1CZbl2+grAiQQR1Ga9r5ScSrKl20HGto0enVGqfKx07LOrmADMVQOJvGQLaiDHmcwZAMrC5An9DROG+4tpWFjigxKnDrusyYOxHVe/v0reozZr0pSseJ4jSBGWJhV65AJxyEyTQk307vXAqkkwAJ/31qW1wMKrDy3IEk+bUYyHP4h35cq7PDs0aysAhoUESVIIkk7AgHH/NVVrfGdJVe63IW/fzk9YggAdCfoK9S6UOlzIPpcwJn8LRgN+/vVNcugYEEAg4IOxqHKfTDh83Lh3jSvtCzH+Kf5qprOzYCCBO85JJJ7k5NaUTK7pSlKMlKVN4i5FsxuSFHL1MAYPIwTRZN3TOzZW7LsJDejsqzBB5EklpGcjpXvEL8NGd77IiAszPoCqqiSWZl2AEyelZ22CDWno/GmxTqQORHNee4z6rblsOpU5DCDHQiKrplbP2Q8H4sjavOtxVYobiEEKwiVuafQwkTyzymK98a4ooiwnxNVxE0lWYQ7hWY6VMBVLNJx5YkTXfhvg1qwLi21gXHNxwSWl3ADHzExgDAxXXDXCrC035SUIMyqkDzSMEal6zvUZ97nrDwm8wRNa6NahlTkhIk2/luB7jlX0qm8RX7tjzUaxzyh1D9RVINEvc2n4zOhfzOP8Mv/ANsfOvOHOp2fl6B30kyfqY/lrFeKU3FZmUaybdlSYLkKXcqOchCfZCedecJxyjUmSwd5CjVu5PLA35xsarerrUd+HWLqteNxgytd1WgDOi38O2uk4H4w7c41xPTri0CkXRgj1RzQ4M9Yw3yxvno8b1S5HXTPygHV+kV79rtt5dSnViDsZ5Z/ajMlld8Te0IzbwJA6nkPrXFrgx8NUYBwInUAQWUhg0ddQmeuamt2NT6QzG2hGJ/GIIWYkqu+SckdKp4q+RCrGtjicwObEdAP1IHOi2f6xnYtLrwAFtgIgAgKSJMAbeXSPrVlZ2LIRQo5czuTzJ7k5qS74sq8SnD6TqdGuBsQAhAiJnn0qM5XariOGV/UqtG2oAx7TtsPpWXhzjQF5qIYHdT0j9u1VE1860DeIcSiiQrDDupH6KZmOw2qtY9zV8V3+IghQNTHYbY6k8hXlnhzOpjqaIwIUAwSFHeBuTtXtjh9JJksTzaJgDAwBjf6mtqjNuuoUpSjJSlKBSlKBSlRqvxSSSQgJVQjFSSDliVI54A/2CybVXLgUSSAOpMCpLt74hVVDadUsSpAhcggnHqAHXPzra3wSLmJPViXb+8xJrejW5PE96wZ1pAbmDs46N/keX6Vjw9oEeR3QDBTEqemQY+WIiMVdU960wbWmTEFT+ICSIPIiTHLPzFJl8OGsMgJRmY7lXzq7DbSeXTtXGq5qL/DkRpVSwDCCST0zPX8I+Vdm8GUMNj9e4I5EHEVNwPEuzXQ66VV9NslSupdCnVuZGosJxttQ5Wex0eE1/1sEckHpHc/mPf9Kmv3zbT4TSJ8qvuNHMk8iq8zg4zmB9OprGblxukJ9BqJH94D+WjWOX34z47hrf3Tssmy+u0AY87W3siMwZS4wzjM8qWVZLnmIi5yX0hh35krOcenaueDu8OXItGyXEyE06hpY22wMiGBU9wRWvHrIRc5cZBIIiWMEZGAR86JLPFVcugIggEHkciptLpsTcXoxUFekGBIjGZO3eqLVzUobqAc9xNRmzXb5ljjvhiShFpiWUhZ0hsyY2BM7xEj5bcFxKAamcB2EtqMHrA1fhE4/wDNa8HcAZ7cg6TjrDZiO0xPtVZFV0zyn0yscUryFMkbjIPvncd9q1rK/wAMGjkR6WG4Pb/TY1OeMYI0gawdCxszQIIG4GcjMQd6jHHfjviHLk217B22CgwYxuxHIbAz0mlVAAAwBgAdK4sWQqwPck7knJJ9zWlEt+IUpSjJSlKBSlKBSlKBU/Af1a+2PacfpVFSCbXIm3yjJt9o5p+3tsanc0rri9b1KVzkEYJByIwRke4rpWBEgyDkEbGvaMvm+CeG3LKsLl5rxLSC24GhVjc4lZ+dfSpSgluIUOtQSp9aiT/Mo69QN/ffn7frIFqH6vPkXE5jJO2B1ExXd66WbQhg/iYZ0jp01HvymsrLMhNpRq0gEEmAFMwGO5Ig7DaJ6musm536x4g/DNlHN64brlNSsqgEW2uEkBlOmEOFn6Zqnh7QRyowGUMB3BhiZ5wUrrXc/wDTSf4//wAVz9kYnUzkMNtGFWYkQfVtz/Shu/N/P4ZWPAbKXzxCr96VZNUk+V7guMAJgSwB+Qqhs3R2UmOmoiCfof1rFPEgA2uTpJBdVJU4nlMGD9a9HxATcgQYlBlgonMgwWzt+tEmNnqDwvwM8O1y5cuhw2qQE0ABr1y4BAYgwH0CACYzJNW8PwjwSHZJ2Q+cKOUzmeoBjkNpPbXhcKqpkAhmI2EZAPfVBjsanXwdUvtxBYDLMcQADbRDJnpbUz2od4zTu3aYp8T/AKmrVAwJUaCgnqBEn3xVNrxC20Q6ydgTBPyOanZCLV1vTqlgCY0iOfQnc92NWi2pWNI0xGkjEdIouWvl3WFzgkY6ivm/MJVvqINZx8Nhk6G8sEzpY+mJ2B2jrpiq6jHePcTf/wA9OWoezsDHSZ27U+yHYXHjoYJ+TET/AL5VFwPhd1OIe41zVbOrSmp/LrZTBBOkxpMQBGthnevrUOVTmy49Lz2cSPaRBHuZrrh+I1TggqdJB6wDgjBGf+DiueMvQAAYZiAOZ3EkDsM13w9nSIkkySSYkkmeVVb5utaUpUYKUpQKUpQKUpQSXuFgMUZk3MLp0k9YZTHyivLXBKVBaXJEkuZyR02HyAqsicVhwZIlDkpAB5lYwT+o91NV05XTDhOGDLDG5qWAw+I4zG+G2O4NfKtXLz8Q1oW7gtfefflroAKfC0KUZvMG1XPMMEJiCcfevcNJ1A6WGJGZHRhzH+uIqbjONe0upwpWVXUocmXYIPIqkxLCTMASSQBReVvcqPxHwb7TZUW7jcOdJE2t1LAAiJ0yCOYO1fS4EYY8yzTP9lig/RR+tTeHWrdxPiKzHUSSVLJqIYg4nkQQD0Ayd60thrbaFGoEFhLQVk5BJmZJJHz7ULq70jHC8V9r1koOHBJgXWLEfC0gG2benLkkw4j4aRuwP0uKuHCLAZpyc6QN2jnuBHep+L4tkV7lxltW0Ek+to5ntnEQZrtBDo2ouHGmTGJGoEQBgx+1GZNV23EJba1Z2LyqCJB0LJk7bVjd4XUlzh5Kq6MEIJBCsNJAKkMNJOIIIBEERVd3hUZkZlBZCWQkSVJUqSvQ6WYT0YjnUvG8RP8AVgu6tIgQsgwwLnyjEihju9M1tfBFsBi7wqsIj4mkBC5C4UjBnbl0jjxHiX0XSEk2l1i1ljcYCUnSJ0yIwCSR2g7Jxaqly8SWZVllRTqUICwQJ6pyfefapPBvGRxafGtqUKnTpfmGRWKmPScg/Q7GjW9dfP224biHu6RcQLDswBn0W/KCQw31ER2E1Zwnidq6SLdxHK+oKwJGSMxtkGvOAEjWfWcN2KkjSOwM/vzrLw3wOzYZmtqQz+olixPnd+Z/Ncb9BsABGMuuvpVxcaG1emDMbwBy71ja4h1UfEQkwNTIQ2YyYwfoK64wyVQbkhj2VGDGexwv81U1V8nblHBAIIIOQRkGuqnbhYJKHSTkjdCepHI9xHeaJxedLjSx2zKt/CeZ7b1E4/TNE0XeuuYO5WBJH8O3zNWVP/1s8k8vzbzfsn1qihl8FKUoyUpSgUpSgUpXLuAJJAHUmBQeXboVSx2An/jvUfCrcyxRVZsnUZIA2UBZwB33JMZrVPvGDEHQuVBxqb8xHQcu+ehqqq3vjNJ9Vz8qH+Yj/tNc3WJEPa1DGxVhgyN4O46VVSom/wDiPhblpAEUC2JJCldEliWYiQJJJJJ5k14SxuEpphQFbUD5jvAIOIB3g+rtVPEXAqksJHSJmcAR3OK44KxoQCANzA2Gpi0DsJiq1NSbY8QwdGS7bbSwKsFllIIzlcx7gV2StxCqEAiIGxUjKyu4GBisLlq/9oBD/cysr5dvh3Q34Z9fwjv15YNl7hw0HII2ZfUP99DioksZHxBQjM2Co8y8weQHWTt1rK/xJscM1zS1w27ZfRby1whdUL1JP711w/Dy7M3mZTpUkDA0g8ued/2rr7BpXyMwIGJYsMbAg4jliq1ePifgeIa8DdCi2wJSGlgygys4BBg/KSM1bY4jVIIhhup3HcdR3rC94j8MfeqV7qdSkgTE4I23IA71lxF8kAsjKd0dQXAOCAdPmAPORGInahMbffz+1PBn1xtrMDpEA/4pPzre5cCiWIA6nFfPscUdYYoyK40sWwNYJCkTBztJA/D7VRZTW5c5Ckqg5CMM38U6hPQdzIyx73XHDXwbjEgqWgJqGnUqicTzktjera+Nxv2g8QqBNVglNRPw4A03S5y2v1C1ECZPSSL7V0odDnf0Mef9kn8w/UdTNGb+rxN4p/SK1w9y3buawbhVUIXUup3CAEj05Yb/ACmDX0LyqVOqCsZnaO9ZXfDrTuHa3bZxEMyKWGkllgkTgkkdCa1u29SlTzBH1EVGYl4Dh2w7EnHlU7opgwxmWOBntVtZcJcLW0Y7lQT8wDWtFytt7KUpRkpSlApSlAqTh7Yf7xhM+jVyXkQOU79cjpW/Eg6DpgmMasD5xWfBXAVC/iUAMCIIIHMcv26UbnU3FFS+I8OzppRirakMgkYW4rMMdVBHzqqlGEXg3CvbsIl1zcdRDOSWLZO5IEmIkwB0AGBbSsOM4oW0LbnkBuxjAFFk3dRjcD3AwBUKSUyDqxgnffUDHtW93i0UwzKDyBOT8t6wscBCgG47CORCyesoA3ffnVNmwqCFAA7fuep71W8rj4xHEscqsqOuGbuoOI99/wBTxe4m5stsr3OlvlAb9SYqThPHHfims/B+7XX98GMSmjylSoj1HMwdOJr7FROUnwh4LjEAgtDEktqGnzZJWdpEbTsKj/pJ/Rz7WoAutaIBGpBLQSpiZGPKP973qV+K6Y8wV9PfKkx7BfpXS+HWxssexMDsBOB2GKq5a3t4o1XGnIQaQO7AMZ7xp+veon8Qv/axbFomzIm5pwAbVxjktydbYkD/AKoAmGK2ngQM2zobtJU/xLsdgJ3xvWljiZwQVYCSp/dTzH/iYomXfjS5bDAgiQcEVNwLhbeTAUsCWPR2BYk9d/nVF68FEk9upJ6ADJPavnrwROp9JDB9aa2PTIgEhZ8wmJgjpRcZuaqr7WT6FLf2j5V+pyR3ANLlp2BB+HB3BUv+5FbWboZQw5/p2PesvEeD+LauWtbW9aMmu2QHXUCNSkggETiom9XqObfCuoAW4T/7gDfqINeXb7oCWAYATKAyI6qSZHt9Kn8C8GPDrcBvXL3xLnxJuBQVlETQNIA0jRjEwYzE1X4j/U3P4G/+Jqku7quuCSLaDooH0AralKjNu7spSlEKUpQKUpQKxv8ADyQynSw2MTIO4IkSOe+4FbUosukxF0c7Z7wyx3iTPtili6QdDmTurbax8tmHMfMcwKa4u2VYQwBHei8vtj9tn0IzjqIC/ViJHcTXtvhySGcgmDCqIUTvvknlPvgTW4Fe0OX0lTg2AgXHgYAhTA6SVk+5rxrjW8sdSc2MSndoABXvy54kiulDl9uLd1WEqQR1Bn9qz4q6RCr6mwOcDmx7AfrA517d4RGyVE/mGGHswyKnZWRwzHUoBEx5l1FTLRuPLuB/rVXGS0vLaUC2zqrMZUswDlpC6lnJMlR8wOcVvwt/UCG9S4YD9COxGf05V87j/wCjNi/fTiG1F1VVUhzoKpft8Qvl9M/EtodQAJAgkiruK8rLc5CVY8wGjPsCBP15UJd9VB41w/FtcT7PcREGn4mqDqi/aZgoKmJtLdWZ/GOeR9Li7cjUCAy+YE7dwexG/wBeQrepuNzCfmOeyrlj+w92FRMfXnCWpAuNliJ7KD+Fenc8/wBBVSuWcDcge/0/zolu6ne2yElPMDJKbGTklD1PQ4zuOdFu4GAI2IkexrqpF+6MQdByNILaTzEDZeY5b9qNf5furqXjfN90Px+rsn4j7mYHvPKvL/iSgYkscKCrCWOwyOta2LGmSTLGJO22wA5AZx3NUkuPdbAUpSowUpSgUpSgUpSgUpSgUpSgUpSgUpSgUpSglawUM28jc2+Xcp+U9tj2kmuTruAxpVTiHQsxHUjUI9jP+VWUqt8klrgmUAC7cMbatDfU6ZP1rhQbblrnm1YD7BR+Uj8IJ58+ewq6s79xVUltttpmcRAyfahMra0r4/jP9Gk4i4l0u6sim35dJUo921cdSrKRk2VBIgxNU2eFJLFdVsY0Ccc5OiYAOMYODtXdzinWAUEk6QwbySdtUwQPrnFDh3qLKVL8G4uQ+o81eAp/hKiV/X/OtbHEBpwQw3U7j/UdxjFRLj8xnfWLiN7p7asg/VY/mqmo+HQXCbh8w1QnMALiRynVqz7VZQy+ilKUZKUpQKUpQKUpQKUpQKUpQKUpQKUpQKUpQKUpQKm4oee1/Gf/AKrlU1PxWGtt0aD7MCB/i00ax9UVIx+I4AnShljsC4I0jvGTjoKqJqMXPhu5IYqxDalGoekKZjMQo5c6Lij4f+kWri24b4TiNZ+Luh0C2YmNz8Q45aM7irPEbAbSOZbTsDjcjII2E5B2qxWBEgyDkEZBrC5m6o6KzfOVAP0LfrQx6rW1aCqFGwAA9hiu6UowUpSgUpSgUpSgUpSgUpSgUpSgUpSgUpSgUpSgUpSgVNxmdC9XB/uHXJ/uj6iqan4u0fK65KGdPUHBj+1Ex/5o1j6x8Y8IXibfw3LAalaVwZUyIPKtuA4MWrSW1khFCgmBt2AAHsBFa2rwYSPboQRyIOQa9e4BuQPcxRNfCfw9hoC81ww5g859955zXvB+Ym5+bCxtpUnSe8yT8xWD2hcu4gppAaBglWJCk7EZmOUdzP0KreXX8lKUqOZSlKBSlKBSlKBSlKBSlKBSlKBSlKBSlKBSlKBSlKBSlKDC5woJ1Asp5lYz7ggg+8TS3wgBkyx2loJjoIEAewr2lGuVagV7SlGSlKUClKUClKUClKUClKUH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" name="AutoShape 4" descr="data:image/jpeg;base64,/9j/4AAQSkZJRgABAQAAAQABAAD/2wCEAAkGBhQSERUTExQUFRUWGBwVFhUSFhkUFRYXFRQYFhgXFhgXGyYeGBolGhcYHy8gIycpLCwsFh8xNTAqNSYrLSkBCQoKDgwOGg8PGiwkHyQsLCwsLCwsKSwsLCwsLCkvLCwsLCwsLCosLCwsLCwpKSwsLCwsLCwsLCw0LDQsLCwsLP/AABEIAOYA2wMBIgACEQEDEQH/xAAaAAEBAQEBAQEAAAAAAAAAAAAABAMCAQUH/8QAQBAAAgEDAgQEAwYCCQMFAQAAAQIRAAMhEjEEQVFhBSIycROBkRQjQlKhsXKCBjNikqLB0fDxQ8LhU3Oys+IV/8QAFwEBAQEBAAAAAAAAAAAAAAAAAAECA//EACQRAQEAAgMAAgEEAwAAAAAAAAABAhESITFBUfAicYHRMkJh/9oADAMBAAIRAxEAPwD9xpSlApSlApSlApSlApSouHsa1DXCWP5dkwY9I3GPxTRqT5rVuMkwg1nthR7tt8hJ7VwvASJYkvvqBMqZmEnZeUcxvNUMwVSYwomFBOAOQGT7CseA8TtXgTadXCnSSpmDAMH5EfWhy1494a+fQ/rHaAwGzDltEgbGaorHi7UrzlfMumJkdJxnb515wnEa17iAwhlhoBOGAMZotm5uN6UpRgpU93ijqKKpZoB3AUaiQNRmeR2BrwJdH4kP8pEe3mM/7zyo1x+1NKm+LcGCgboVMD5hsj5aq6tcVJ0lWVtwGjIG8EEj/OhxrelKUZKUpQKUpQKUpQKUpQKUpQKUpQKUpQK+dwvEFFllHwy7nXOwZ2YMRGFzvPf2t4m7pRm6KT9BNOHtaUVfyqB9BFVuXU7ecRYW4jI06XUqdJKmGEGGUgjHMGsuA8Nt2Qwtrp1HU2SSWgCSSZJgCvADamFLJuAsSvMiOY54zWo41I1a1jrI57VEuN+G1R8Q/wAN9cEh4QgDIOdJ7zMfTlNdHjCSdKlgBJIxvOFn1HHUbisuEc3LjMykaDpUNGCVEn+LMTtBxuarWONm7XXAeJLclSV1j1KDPzHXpjmK04njVWVBBeMID5ieWOXvXTcEkQFC8xpGkg9RGxzXC+HgA+Z5La9UiQ2nTIxGw2NOl/Rvb3gOFKL5jLtBczMsFAwYGMVTWPC3SVz6gSrR1HPtIg/OtqjGW99lZcTY1DBggyp6Ec/bkeoJFa0okukx4or61gc2U6lHvsQO8VQDXtSvwukhraqD+IekMD1gbgxmOo50XqqqVlYv6pwQRuDy/wAiO9ZfGZyQnlUYLkZJBIIQHHLcyOxocaqpUvDsynQxLTJVjuRvpbuOvMCqqJZopSlEKUpQKUpQKUpQKUrG7xQB0gFmiYXkOpJwOe55Giybecc0W2jciB7tgfqRXdxSEIUwYhSRImMSJE/UVhdtXHj0LBDactMGRJxGex2rS1xBLaWGlokQZBG0g42xOOYo1Z0j8EvcQwufaEVCHAthYynwbZJJBOfiG502AzEnbw20pt22gagoExkYgjsdwaqvXQqljsoJMdAJrPhLZCycFiWI6SdsY2ihOsXvD8bbueh0ff0MG2YqdjyZWHupHKsOHu/fXAJiFnBjWBnMRJUp9PrPwPgKcO1y6huM7g6tTTqOtrnTfU5A6DArrgLxUS51B2zcGPNhYZCBpyAvPNVcZ1X0biyCJIkRI3E8x3qXwfw0cPYtWAzMLSBAz5YhRALHmasqGxeuOXhkCq5UeUt6QOYYTvnaCCM71GZjttw2XuEbSB7lRBP/AG/yVRWdi1pULvHPqTkn5nNaUTK7pSlfJbwM/aVv68BmcpDTJsraADBwNMAkqQQTpOCoNEfWpSlBNxNogi4olgII/OvT3ByJ7jEk174ehFtQREbA7hZ8oPfTE96opRrl1plxFnUBBggypiYO23MQSPnXli/MqwhhuNxB2IPQwfoa2rDiLRkMvqHI7MDup+kg9R70J31W9KxtcTJ0kFWiYbptIIkGtqJZopSlEKUpQK5+IOo+tTcVDXERoghmg/iK6QARzHnn5CtRwibaF/uijWpJ2xsWzcGtmMNlVQlAF5EkGSSOe3YZnUcPpVggyZOWMlogSxk9BOYiuBbNv0gsn5Buv8E7j+zy5dK0t8YjGAwn8p8rfNTkVWst3zxD4BwvEIh+0uHchPSxYAi0oeDoXBcMRjn8hffsBoyQRsy7j64PscVrSoxLp8zxEuqEEh1bykxDqD6mMYbE4AXbnX0gelYeID7tuwkdmGVP1ipx4enxWGkQQrRymTgdsAxtOarp1lj3+ePoV8p+MW1wt17kFLQctJGkqpJOTjbBJ5g1txPAgQVBKD1WwTDDGQNsZxz+lU8O6MsLEDGmIiORU5HsaJ5j0i8PIvW9a/FtnUygM+qCjFcrqZCMbV1w182iUfONbOoOkF2YmRnSCQT0HPv9ECvnHjltq919UNdFsaVLZNxbKiBmNZyTtJO1CZbl2+grAiQQR1Ga9r5ScSrKl20HGto0enVGqfKx07LOrmADMVQOJvGQLaiDHmcwZAMrC5An9DROG+4tpWFjigxKnDrusyYOxHVe/v0reozZr0pSseJ4jSBGWJhV65AJxyEyTQk307vXAqkkwAJ/31qW1wMKrDy3IEk+bUYyHP4h35cq7PDs0aysAhoUESVIIkk7AgHH/NVVrfGdJVe63IW/fzk9YggAdCfoK9S6UOlzIPpcwJn8LRgN+/vVNcugYEEAg4IOxqHKfTDh83Lh3jSvtCzH+Kf5qprOzYCCBO85JJJ7k5NaUTK7pSlKMlKVN4i5FsxuSFHL1MAYPIwTRZN3TOzZW7LsJDejsqzBB5EklpGcjpXvEL8NGd77IiAszPoCqqiSWZl2AEyelZ22CDWno/GmxTqQORHNee4z6rblsOpU5DCDHQiKrplbP2Q8H4sjavOtxVYobiEEKwiVuafQwkTyzymK98a4ooiwnxNVxE0lWYQ7hWY6VMBVLNJx5YkTXfhvg1qwLi21gXHNxwSWl3ADHzExgDAxXXDXCrC035SUIMyqkDzSMEal6zvUZ97nrDwm8wRNa6NahlTkhIk2/luB7jlX0qm8RX7tjzUaxzyh1D9RVINEvc2n4zOhfzOP8Mv/ANsfOvOHOp2fl6B30kyfqY/lrFeKU3FZmUaybdlSYLkKXcqOchCfZCedecJxyjUmSwd5CjVu5PLA35xsarerrUd+HWLqteNxgytd1WgDOi38O2uk4H4w7c41xPTri0CkXRgj1RzQ4M9Yw3yxvno8b1S5HXTPygHV+kV79rtt5dSnViDsZ5Z/ajMlld8Te0IzbwJA6nkPrXFrgx8NUYBwInUAQWUhg0ddQmeuamt2NT6QzG2hGJ/GIIWYkqu+SckdKp4q+RCrGtjicwObEdAP1IHOi2f6xnYtLrwAFtgIgAgKSJMAbeXSPrVlZ2LIRQo5czuTzJ7k5qS74sq8SnD6TqdGuBsQAhAiJnn0qM5XariOGV/UqtG2oAx7TtsPpWXhzjQF5qIYHdT0j9u1VE1860DeIcSiiQrDDupH6KZmOw2qtY9zV8V3+IghQNTHYbY6k8hXlnhzOpjqaIwIUAwSFHeBuTtXtjh9JJksTzaJgDAwBjf6mtqjNuuoUpSjJSlKBSlKBSlRqvxSSSQgJVQjFSSDliVI54A/2CybVXLgUSSAOpMCpLt74hVVDadUsSpAhcggnHqAHXPzra3wSLmJPViXb+8xJrejW5PE96wZ1pAbmDs46N/keX6Vjw9oEeR3QDBTEqemQY+WIiMVdU960wbWmTEFT+ICSIPIiTHLPzFJl8OGsMgJRmY7lXzq7DbSeXTtXGq5qL/DkRpVSwDCCST0zPX8I+Vdm8GUMNj9e4I5EHEVNwPEuzXQ66VV9NslSupdCnVuZGosJxttQ5Wex0eE1/1sEckHpHc/mPf9Kmv3zbT4TSJ8qvuNHMk8iq8zg4zmB9OprGblxukJ9BqJH94D+WjWOX34z47hrf3Tssmy+u0AY87W3siMwZS4wzjM8qWVZLnmIi5yX0hh35krOcenaueDu8OXItGyXEyE06hpY22wMiGBU9wRWvHrIRc5cZBIIiWMEZGAR86JLPFVcugIggEHkciptLpsTcXoxUFekGBIjGZO3eqLVzUobqAc9xNRmzXb5ljjvhiShFpiWUhZ0hsyY2BM7xEj5bcFxKAamcB2EtqMHrA1fhE4/wDNa8HcAZ7cg6TjrDZiO0xPtVZFV0zyn0yscUryFMkbjIPvncd9q1rK/wAMGjkR6WG4Pb/TY1OeMYI0gawdCxszQIIG4GcjMQd6jHHfjviHLk217B22CgwYxuxHIbAz0mlVAAAwBgAdK4sWQqwPck7knJJ9zWlEt+IUpSjJSlKBSlKBSlKBU/Af1a+2PacfpVFSCbXIm3yjJt9o5p+3tsanc0rri9b1KVzkEYJByIwRke4rpWBEgyDkEbGvaMvm+CeG3LKsLl5rxLSC24GhVjc4lZ+dfSpSgluIUOtQSp9aiT/Mo69QN/ffn7frIFqH6vPkXE5jJO2B1ExXd66WbQhg/iYZ0jp01HvymsrLMhNpRq0gEEmAFMwGO5Ig7DaJ6musm536x4g/DNlHN64brlNSsqgEW2uEkBlOmEOFn6Zqnh7QRyowGUMB3BhiZ5wUrrXc/wDTSf4//wAVz9kYnUzkMNtGFWYkQfVtz/Shu/N/P4ZWPAbKXzxCr96VZNUk+V7guMAJgSwB+Qqhs3R2UmOmoiCfof1rFPEgA2uTpJBdVJU4nlMGD9a9HxATcgQYlBlgonMgwWzt+tEmNnqDwvwM8O1y5cuhw2qQE0ABr1y4BAYgwH0CACYzJNW8PwjwSHZJ2Q+cKOUzmeoBjkNpPbXhcKqpkAhmI2EZAPfVBjsanXwdUvtxBYDLMcQADbRDJnpbUz2od4zTu3aYp8T/AKmrVAwJUaCgnqBEn3xVNrxC20Q6ydgTBPyOanZCLV1vTqlgCY0iOfQnc92NWi2pWNI0xGkjEdIouWvl3WFzgkY6ivm/MJVvqINZx8Nhk6G8sEzpY+mJ2B2jrpiq6jHePcTf/wA9OWoezsDHSZ27U+yHYXHjoYJ+TET/AL5VFwPhd1OIe41zVbOrSmp/LrZTBBOkxpMQBGthnevrUOVTmy49Lz2cSPaRBHuZrrh+I1TggqdJB6wDgjBGf+DiueMvQAAYZiAOZ3EkDsM13w9nSIkkySSYkkmeVVb5utaUpUYKUpQKUpQKUpQSXuFgMUZk3MLp0k9YZTHyivLXBKVBaXJEkuZyR02HyAqsicVhwZIlDkpAB5lYwT+o91NV05XTDhOGDLDG5qWAw+I4zG+G2O4NfKtXLz8Q1oW7gtfefflroAKfC0KUZvMG1XPMMEJiCcfevcNJ1A6WGJGZHRhzH+uIqbjONe0upwpWVXUocmXYIPIqkxLCTMASSQBReVvcqPxHwb7TZUW7jcOdJE2t1LAAiJ0yCOYO1fS4EYY8yzTP9lig/RR+tTeHWrdxPiKzHUSSVLJqIYg4nkQQD0Ayd60thrbaFGoEFhLQVk5BJmZJJHz7ULq70jHC8V9r1koOHBJgXWLEfC0gG2benLkkw4j4aRuwP0uKuHCLAZpyc6QN2jnuBHep+L4tkV7lxltW0Ek+to5ntnEQZrtBDo2ouHGmTGJGoEQBgx+1GZNV23EJba1Z2LyqCJB0LJk7bVjd4XUlzh5Kq6MEIJBCsNJAKkMNJOIIIBEERVd3hUZkZlBZCWQkSVJUqSvQ6WYT0YjnUvG8RP8AVgu6tIgQsgwwLnyjEihju9M1tfBFsBi7wqsIj4mkBC5C4UjBnbl0jjxHiX0XSEk2l1i1ljcYCUnSJ0yIwCSR2g7Jxaqly8SWZVllRTqUICwQJ6pyfefapPBvGRxafGtqUKnTpfmGRWKmPScg/Q7GjW9dfP224biHu6RcQLDswBn0W/KCQw31ER2E1Zwnidq6SLdxHK+oKwJGSMxtkGvOAEjWfWcN2KkjSOwM/vzrLw3wOzYZmtqQz+olixPnd+Z/Ncb9BsABGMuuvpVxcaG1emDMbwBy71ja4h1UfEQkwNTIQ2YyYwfoK64wyVQbkhj2VGDGexwv81U1V8nblHBAIIIOQRkGuqnbhYJKHSTkjdCepHI9xHeaJxedLjSx2zKt/CeZ7b1E4/TNE0XeuuYO5WBJH8O3zNWVP/1s8k8vzbzfsn1qihl8FKUoyUpSgUpSgUpXLuAJJAHUmBQeXboVSx2An/jvUfCrcyxRVZsnUZIA2UBZwB33JMZrVPvGDEHQuVBxqb8xHQcu+ehqqq3vjNJ9Vz8qH+Yj/tNc3WJEPa1DGxVhgyN4O46VVSom/wDiPhblpAEUC2JJCldEliWYiQJJJJJ5k14SxuEpphQFbUD5jvAIOIB3g+rtVPEXAqksJHSJmcAR3OK44KxoQCANzA2Gpi0DsJiq1NSbY8QwdGS7bbSwKsFllIIzlcx7gV2StxCqEAiIGxUjKyu4GBisLlq/9oBD/cysr5dvh3Q34Z9fwjv15YNl7hw0HII2ZfUP99DioksZHxBQjM2Co8y8weQHWTt1rK/xJscM1zS1w27ZfRby1whdUL1JP711w/Dy7M3mZTpUkDA0g8ued/2rr7BpXyMwIGJYsMbAg4jliq1ePifgeIa8DdCi2wJSGlgygys4BBg/KSM1bY4jVIIhhup3HcdR3rC94j8MfeqV7qdSkgTE4I23IA71lxF8kAsjKd0dQXAOCAdPmAPORGInahMbffz+1PBn1xtrMDpEA/4pPzre5cCiWIA6nFfPscUdYYoyK40sWwNYJCkTBztJA/D7VRZTW5c5Ckqg5CMM38U6hPQdzIyx73XHDXwbjEgqWgJqGnUqicTzktjera+Nxv2g8QqBNVglNRPw4A03S5y2v1C1ECZPSSL7V0odDnf0Mef9kn8w/UdTNGb+rxN4p/SK1w9y3buawbhVUIXUup3CAEj05Yb/ACmDX0LyqVOqCsZnaO9ZXfDrTuHa3bZxEMyKWGkllgkTgkkdCa1u29SlTzBH1EVGYl4Dh2w7EnHlU7opgwxmWOBntVtZcJcLW0Y7lQT8wDWtFytt7KUpRkpSlApSlAqTh7Yf7xhM+jVyXkQOU79cjpW/Eg6DpgmMasD5xWfBXAVC/iUAMCIIIHMcv26UbnU3FFS+I8OzppRirakMgkYW4rMMdVBHzqqlGEXg3CvbsIl1zcdRDOSWLZO5IEmIkwB0AGBbSsOM4oW0LbnkBuxjAFFk3dRjcD3AwBUKSUyDqxgnffUDHtW93i0UwzKDyBOT8t6wscBCgG47CORCyesoA3ffnVNmwqCFAA7fuep71W8rj4xHEscqsqOuGbuoOI99/wBTxe4m5stsr3OlvlAb9SYqThPHHfims/B+7XX98GMSmjylSoj1HMwdOJr7FROUnwh4LjEAgtDEktqGnzZJWdpEbTsKj/pJ/Rz7WoAutaIBGpBLQSpiZGPKP973qV+K6Y8wV9PfKkx7BfpXS+HWxssexMDsBOB2GKq5a3t4o1XGnIQaQO7AMZ7xp+veon8Qv/axbFomzIm5pwAbVxjktydbYkD/AKoAmGK2ngQM2zobtJU/xLsdgJ3xvWljiZwQVYCSp/dTzH/iYomXfjS5bDAgiQcEVNwLhbeTAUsCWPR2BYk9d/nVF68FEk9upJ6ADJPavnrwROp9JDB9aa2PTIgEhZ8wmJgjpRcZuaqr7WT6FLf2j5V+pyR3ANLlp2BB+HB3BUv+5FbWboZQw5/p2PesvEeD+LauWtbW9aMmu2QHXUCNSkggETiom9XqObfCuoAW4T/7gDfqINeXb7oCWAYATKAyI6qSZHt9Kn8C8GPDrcBvXL3xLnxJuBQVlETQNIA0jRjEwYzE1X4j/U3P4G/+Jqku7quuCSLaDooH0AralKjNu7spSlEKUpQKUpQKxv8ADyQynSw2MTIO4IkSOe+4FbUosukxF0c7Z7wyx3iTPtili6QdDmTurbax8tmHMfMcwKa4u2VYQwBHei8vtj9tn0IzjqIC/ViJHcTXtvhySGcgmDCqIUTvvknlPvgTW4Fe0OX0lTg2AgXHgYAhTA6SVk+5rxrjW8sdSc2MSndoABXvy54kiulDl9uLd1WEqQR1Bn9qz4q6RCr6mwOcDmx7AfrA517d4RGyVE/mGGHswyKnZWRwzHUoBEx5l1FTLRuPLuB/rVXGS0vLaUC2zqrMZUswDlpC6lnJMlR8wOcVvwt/UCG9S4YD9COxGf05V87j/wCjNi/fTiG1F1VVUhzoKpft8Qvl9M/EtodQAJAgkiruK8rLc5CVY8wGjPsCBP15UJd9VB41w/FtcT7PcREGn4mqDqi/aZgoKmJtLdWZ/GOeR9Li7cjUCAy+YE7dwexG/wBeQrepuNzCfmOeyrlj+w92FRMfXnCWpAuNliJ7KD+Fenc8/wBBVSuWcDcge/0/zolu6ne2yElPMDJKbGTklD1PQ4zuOdFu4GAI2IkexrqpF+6MQdByNILaTzEDZeY5b9qNf5furqXjfN90Px+rsn4j7mYHvPKvL/iSgYkscKCrCWOwyOta2LGmSTLGJO22wA5AZx3NUkuPdbAUpSowUpSgUpSgUpSgUpSgUpSgUpSgUpSgUpSglawUM28jc2+Xcp+U9tj2kmuTruAxpVTiHQsxHUjUI9jP+VWUqt8klrgmUAC7cMbatDfU6ZP1rhQbblrnm1YD7BR+Uj8IJ58+ewq6s79xVUltttpmcRAyfahMra0r4/jP9Gk4i4l0u6sim35dJUo921cdSrKRk2VBIgxNU2eFJLFdVsY0Ccc5OiYAOMYODtXdzinWAUEk6QwbySdtUwQPrnFDh3qLKVL8G4uQ+o81eAp/hKiV/X/OtbHEBpwQw3U7j/UdxjFRLj8xnfWLiN7p7asg/VY/mqmo+HQXCbh8w1QnMALiRynVqz7VZQy+ilKUZKUpQKUpQKUpQKUpQKUpQKUpQKUpQKUpQKUpQKm4oee1/Gf/AKrlU1PxWGtt0aD7MCB/i00ax9UVIx+I4AnShljsC4I0jvGTjoKqJqMXPhu5IYqxDalGoekKZjMQo5c6Lij4f+kWri24b4TiNZ+Luh0C2YmNz8Q45aM7irPEbAbSOZbTsDjcjII2E5B2qxWBEgyDkEZBrC5m6o6KzfOVAP0LfrQx6rW1aCqFGwAA9hiu6UowUpSgUpSgUpSgUpSgUpSgUpSgUpSgUpSgUpSgUpSgVNxmdC9XB/uHXJ/uj6iqan4u0fK65KGdPUHBj+1Ex/5o1j6x8Y8IXibfw3LAalaVwZUyIPKtuA4MWrSW1khFCgmBt2AAHsBFa2rwYSPboQRyIOQa9e4BuQPcxRNfCfw9hoC81ww5g859955zXvB+Ym5+bCxtpUnSe8yT8xWD2hcu4gppAaBglWJCk7EZmOUdzP0KreXX8lKUqOZSlKBSlKBSlKBSlKBSlKBSlKBSlKBSlKBSlKBSlKBSlKDC5woJ1Asp5lYz7ggg+8TS3wgBkyx2loJjoIEAewr2lGuVagV7SlGSlKUClKUClKUClKUClKUH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" name="AutoShape 6" descr="data:image/jpeg;base64,/9j/4AAQSkZJRgABAQAAAQABAAD/2wCEAAkGBhQSERUTExQUFRUWGBwVFhUSFhkUFRYXFRQYFhgXFhgXGyYeGBolGhcYHy8gIycpLCwsFh8xNTAqNSYrLSkBCQoKDgwOGg8PGiwkHyQsLCwsLCwsKSwsLCwsLCkvLCwsLCwsLCosLCwsLCwpKSwsLCwsLCwsLCw0LDQsLCwsLP/AABEIAOYA2wMBIgACEQEDEQH/xAAaAAEBAQEBAQEAAAAAAAAAAAAABAMCAQUH/8QAQBAAAgEDAgQEAwYCCQMFAQAAAQIRAAMhEjEEQVFhBSIycROBkRQjQlKhsXKCBjNikqLB0fDxQ8LhU3Oys+IV/8QAFwEBAQEBAAAAAAAAAAAAAAAAAAECA//EACQRAQEAAgMAAgEEAwAAAAAAAAABAhESITFBUfAicYHRMkJh/9oADAMBAAIRAxEAPwD9xpSlApSlApSlApSlApSouHsa1DXCWP5dkwY9I3GPxTRqT5rVuMkwg1nthR7tt8hJ7VwvASJYkvvqBMqZmEnZeUcxvNUMwVSYwomFBOAOQGT7CseA8TtXgTadXCnSSpmDAMH5EfWhy1494a+fQ/rHaAwGzDltEgbGaorHi7UrzlfMumJkdJxnb515wnEa17iAwhlhoBOGAMZotm5uN6UpRgpU93ijqKKpZoB3AUaiQNRmeR2BrwJdH4kP8pEe3mM/7zyo1x+1NKm+LcGCgboVMD5hsj5aq6tcVJ0lWVtwGjIG8EEj/OhxrelKUZKUpQKUpQKUpQKUpQKUpQKUpQKUpQK+dwvEFFllHwy7nXOwZ2YMRGFzvPf2t4m7pRm6KT9BNOHtaUVfyqB9BFVuXU7ecRYW4jI06XUqdJKmGEGGUgjHMGsuA8Nt2Qwtrp1HU2SSWgCSSZJgCvADamFLJuAsSvMiOY54zWo41I1a1jrI57VEuN+G1R8Q/wAN9cEh4QgDIOdJ7zMfTlNdHjCSdKlgBJIxvOFn1HHUbisuEc3LjMykaDpUNGCVEn+LMTtBxuarWONm7XXAeJLclSV1j1KDPzHXpjmK04njVWVBBeMID5ieWOXvXTcEkQFC8xpGkg9RGxzXC+HgA+Z5La9UiQ2nTIxGw2NOl/Rvb3gOFKL5jLtBczMsFAwYGMVTWPC3SVz6gSrR1HPtIg/OtqjGW99lZcTY1DBggyp6Ec/bkeoJFa0okukx4or61gc2U6lHvsQO8VQDXtSvwukhraqD+IekMD1gbgxmOo50XqqqVlYv6pwQRuDy/wAiO9ZfGZyQnlUYLkZJBIIQHHLcyOxocaqpUvDsynQxLTJVjuRvpbuOvMCqqJZopSlEKUpQKUpQKUpQKUrG7xQB0gFmiYXkOpJwOe55Giybecc0W2jciB7tgfqRXdxSEIUwYhSRImMSJE/UVhdtXHj0LBDactMGRJxGex2rS1xBLaWGlokQZBG0g42xOOYo1Z0j8EvcQwufaEVCHAthYynwbZJJBOfiG502AzEnbw20pt22gagoExkYgjsdwaqvXQqljsoJMdAJrPhLZCycFiWI6SdsY2ihOsXvD8bbueh0ff0MG2YqdjyZWHupHKsOHu/fXAJiFnBjWBnMRJUp9PrPwPgKcO1y6huM7g6tTTqOtrnTfU5A6DArrgLxUS51B2zcGPNhYZCBpyAvPNVcZ1X0biyCJIkRI3E8x3qXwfw0cPYtWAzMLSBAz5YhRALHmasqGxeuOXhkCq5UeUt6QOYYTvnaCCM71GZjttw2XuEbSB7lRBP/AG/yVRWdi1pULvHPqTkn5nNaUTK7pSlfJbwM/aVv68BmcpDTJsraADBwNMAkqQQTpOCoNEfWpSlBNxNogi4olgII/OvT3ByJ7jEk174ehFtQREbA7hZ8oPfTE96opRrl1plxFnUBBggypiYO23MQSPnXli/MqwhhuNxB2IPQwfoa2rDiLRkMvqHI7MDup+kg9R70J31W9KxtcTJ0kFWiYbptIIkGtqJZopSlEKUpQK5+IOo+tTcVDXERoghmg/iK6QARzHnn5CtRwibaF/uijWpJ2xsWzcGtmMNlVQlAF5EkGSSOe3YZnUcPpVggyZOWMlogSxk9BOYiuBbNv0gsn5Buv8E7j+zy5dK0t8YjGAwn8p8rfNTkVWst3zxD4BwvEIh+0uHchPSxYAi0oeDoXBcMRjn8hffsBoyQRsy7j64PscVrSoxLp8zxEuqEEh1bykxDqD6mMYbE4AXbnX0gelYeID7tuwkdmGVP1ipx4enxWGkQQrRymTgdsAxtOarp1lj3+ePoV8p+MW1wt17kFLQctJGkqpJOTjbBJ5g1txPAgQVBKD1WwTDDGQNsZxz+lU8O6MsLEDGmIiORU5HsaJ5j0i8PIvW9a/FtnUygM+qCjFcrqZCMbV1w182iUfONbOoOkF2YmRnSCQT0HPv9ECvnHjltq919UNdFsaVLZNxbKiBmNZyTtJO1CZbl2+grAiQQR1Ga9r5ScSrKl20HGto0enVGqfKx07LOrmADMVQOJvGQLaiDHmcwZAMrC5An9DROG+4tpWFjigxKnDrusyYOxHVe/v0reozZr0pSseJ4jSBGWJhV65AJxyEyTQk307vXAqkkwAJ/31qW1wMKrDy3IEk+bUYyHP4h35cq7PDs0aysAhoUESVIIkk7AgHH/NVVrfGdJVe63IW/fzk9YggAdCfoK9S6UOlzIPpcwJn8LRgN+/vVNcugYEEAg4IOxqHKfTDh83Lh3jSvtCzH+Kf5qprOzYCCBO85JJJ7k5NaUTK7pSlKMlKVN4i5FsxuSFHL1MAYPIwTRZN3TOzZW7LsJDejsqzBB5EklpGcjpXvEL8NGd77IiAszPoCqqiSWZl2AEyelZ22CDWno/GmxTqQORHNee4z6rblsOpU5DCDHQiKrplbP2Q8H4sjavOtxVYobiEEKwiVuafQwkTyzymK98a4ooiwnxNVxE0lWYQ7hWY6VMBVLNJx5YkTXfhvg1qwLi21gXHNxwSWl3ADHzExgDAxXXDXCrC035SUIMyqkDzSMEal6zvUZ97nrDwm8wRNa6NahlTkhIk2/luB7jlX0qm8RX7tjzUaxzyh1D9RVINEvc2n4zOhfzOP8Mv/ANsfOvOHOp2fl6B30kyfqY/lrFeKU3FZmUaybdlSYLkKXcqOchCfZCedecJxyjUmSwd5CjVu5PLA35xsarerrUd+HWLqteNxgytd1WgDOi38O2uk4H4w7c41xPTri0CkXRgj1RzQ4M9Yw3yxvno8b1S5HXTPygHV+kV79rtt5dSnViDsZ5Z/ajMlld8Te0IzbwJA6nkPrXFrgx8NUYBwInUAQWUhg0ddQmeuamt2NT6QzG2hGJ/GIIWYkqu+SckdKp4q+RCrGtjicwObEdAP1IHOi2f6xnYtLrwAFtgIgAgKSJMAbeXSPrVlZ2LIRQo5czuTzJ7k5qS74sq8SnD6TqdGuBsQAhAiJnn0qM5XariOGV/UqtG2oAx7TtsPpWXhzjQF5qIYHdT0j9u1VE1860DeIcSiiQrDDupH6KZmOw2qtY9zV8V3+IghQNTHYbY6k8hXlnhzOpjqaIwIUAwSFHeBuTtXtjh9JJksTzaJgDAwBjf6mtqjNuuoUpSjJSlKBSlKBSlRqvxSSSQgJVQjFSSDliVI54A/2CybVXLgUSSAOpMCpLt74hVVDadUsSpAhcggnHqAHXPzra3wSLmJPViXb+8xJrejW5PE96wZ1pAbmDs46N/keX6Vjw9oEeR3QDBTEqemQY+WIiMVdU960wbWmTEFT+ICSIPIiTHLPzFJl8OGsMgJRmY7lXzq7DbSeXTtXGq5qL/DkRpVSwDCCST0zPX8I+Vdm8GUMNj9e4I5EHEVNwPEuzXQ66VV9NslSupdCnVuZGosJxttQ5Wex0eE1/1sEckHpHc/mPf9Kmv3zbT4TSJ8qvuNHMk8iq8zg4zmB9OprGblxukJ9BqJH94D+WjWOX34z47hrf3Tssmy+u0AY87W3siMwZS4wzjM8qWVZLnmIi5yX0hh35krOcenaueDu8OXItGyXEyE06hpY22wMiGBU9wRWvHrIRc5cZBIIiWMEZGAR86JLPFVcugIggEHkciptLpsTcXoxUFekGBIjGZO3eqLVzUobqAc9xNRmzXb5ljjvhiShFpiWUhZ0hsyY2BM7xEj5bcFxKAamcB2EtqMHrA1fhE4/wDNa8HcAZ7cg6TjrDZiO0xPtVZFV0zyn0yscUryFMkbjIPvncd9q1rK/wAMGjkR6WG4Pb/TY1OeMYI0gawdCxszQIIG4GcjMQd6jHHfjviHLk217B22CgwYxuxHIbAz0mlVAAAwBgAdK4sWQqwPck7knJJ9zWlEt+IUpSjJSlKBSlKBSlKBU/Af1a+2PacfpVFSCbXIm3yjJt9o5p+3tsanc0rri9b1KVzkEYJByIwRke4rpWBEgyDkEbGvaMvm+CeG3LKsLl5rxLSC24GhVjc4lZ+dfSpSgluIUOtQSp9aiT/Mo69QN/ffn7frIFqH6vPkXE5jJO2B1ExXd66WbQhg/iYZ0jp01HvymsrLMhNpRq0gEEmAFMwGO5Ig7DaJ6musm536x4g/DNlHN64brlNSsqgEW2uEkBlOmEOFn6Zqnh7QRyowGUMB3BhiZ5wUrrXc/wDTSf4//wAVz9kYnUzkMNtGFWYkQfVtz/Shu/N/P4ZWPAbKXzxCr96VZNUk+V7guMAJgSwB+Qqhs3R2UmOmoiCfof1rFPEgA2uTpJBdVJU4nlMGD9a9HxATcgQYlBlgonMgwWzt+tEmNnqDwvwM8O1y5cuhw2qQE0ABr1y4BAYgwH0CACYzJNW8PwjwSHZJ2Q+cKOUzmeoBjkNpPbXhcKqpkAhmI2EZAPfVBjsanXwdUvtxBYDLMcQADbRDJnpbUz2od4zTu3aYp8T/AKmrVAwJUaCgnqBEn3xVNrxC20Q6ydgTBPyOanZCLV1vTqlgCY0iOfQnc92NWi2pWNI0xGkjEdIouWvl3WFzgkY6ivm/MJVvqINZx8Nhk6G8sEzpY+mJ2B2jrpiq6jHePcTf/wA9OWoezsDHSZ27U+yHYXHjoYJ+TET/AL5VFwPhd1OIe41zVbOrSmp/LrZTBBOkxpMQBGthnevrUOVTmy49Lz2cSPaRBHuZrrh+I1TggqdJB6wDgjBGf+DiueMvQAAYZiAOZ3EkDsM13w9nSIkkySSYkkmeVVb5utaUpUYKUpQKUpQKUpQSXuFgMUZk3MLp0k9YZTHyivLXBKVBaXJEkuZyR02HyAqsicVhwZIlDkpAB5lYwT+o91NV05XTDhOGDLDG5qWAw+I4zG+G2O4NfKtXLz8Q1oW7gtfefflroAKfC0KUZvMG1XPMMEJiCcfevcNJ1A6WGJGZHRhzH+uIqbjONe0upwpWVXUocmXYIPIqkxLCTMASSQBReVvcqPxHwb7TZUW7jcOdJE2t1LAAiJ0yCOYO1fS4EYY8yzTP9lig/RR+tTeHWrdxPiKzHUSSVLJqIYg4nkQQD0Ayd60thrbaFGoEFhLQVk5BJmZJJHz7ULq70jHC8V9r1koOHBJgXWLEfC0gG2benLkkw4j4aRuwP0uKuHCLAZpyc6QN2jnuBHep+L4tkV7lxltW0Ek+to5ntnEQZrtBDo2ouHGmTGJGoEQBgx+1GZNV23EJba1Z2LyqCJB0LJk7bVjd4XUlzh5Kq6MEIJBCsNJAKkMNJOIIIBEERVd3hUZkZlBZCWQkSVJUqSvQ6WYT0YjnUvG8RP8AVgu6tIgQsgwwLnyjEihju9M1tfBFsBi7wqsIj4mkBC5C4UjBnbl0jjxHiX0XSEk2l1i1ljcYCUnSJ0yIwCSR2g7Jxaqly8SWZVllRTqUICwQJ6pyfefapPBvGRxafGtqUKnTpfmGRWKmPScg/Q7GjW9dfP224biHu6RcQLDswBn0W/KCQw31ER2E1Zwnidq6SLdxHK+oKwJGSMxtkGvOAEjWfWcN2KkjSOwM/vzrLw3wOzYZmtqQz+olixPnd+Z/Ncb9BsABGMuuvpVxcaG1emDMbwBy71ja4h1UfEQkwNTIQ2YyYwfoK64wyVQbkhj2VGDGexwv81U1V8nblHBAIIIOQRkGuqnbhYJKHSTkjdCepHI9xHeaJxedLjSx2zKt/CeZ7b1E4/TNE0XeuuYO5WBJH8O3zNWVP/1s8k8vzbzfsn1qihl8FKUoyUpSgUpSgUpXLuAJJAHUmBQeXboVSx2An/jvUfCrcyxRVZsnUZIA2UBZwB33JMZrVPvGDEHQuVBxqb8xHQcu+ehqqq3vjNJ9Vz8qH+Yj/tNc3WJEPa1DGxVhgyN4O46VVSom/wDiPhblpAEUC2JJCldEliWYiQJJJJJ5k14SxuEpphQFbUD5jvAIOIB3g+rtVPEXAqksJHSJmcAR3OK44KxoQCANzA2Gpi0DsJiq1NSbY8QwdGS7bbSwKsFllIIzlcx7gV2StxCqEAiIGxUjKyu4GBisLlq/9oBD/cysr5dvh3Q34Z9fwjv15YNl7hw0HII2ZfUP99DioksZHxBQjM2Co8y8weQHWTt1rK/xJscM1zS1w27ZfRby1whdUL1JP711w/Dy7M3mZTpUkDA0g8ued/2rr7BpXyMwIGJYsMbAg4jliq1ePifgeIa8DdCi2wJSGlgygys4BBg/KSM1bY4jVIIhhup3HcdR3rC94j8MfeqV7qdSkgTE4I23IA71lxF8kAsjKd0dQXAOCAdPmAPORGInahMbffz+1PBn1xtrMDpEA/4pPzre5cCiWIA6nFfPscUdYYoyK40sWwNYJCkTBztJA/D7VRZTW5c5Ckqg5CMM38U6hPQdzIyx73XHDXwbjEgqWgJqGnUqicTzktjera+Nxv2g8QqBNVglNRPw4A03S5y2v1C1ECZPSSL7V0odDnf0Mef9kn8w/UdTNGb+rxN4p/SK1w9y3buawbhVUIXUup3CAEj05Yb/ACmDX0LyqVOqCsZnaO9ZXfDrTuHa3bZxEMyKWGkllgkTgkkdCa1u29SlTzBH1EVGYl4Dh2w7EnHlU7opgwxmWOBntVtZcJcLW0Y7lQT8wDWtFytt7KUpRkpSlApSlAqTh7Yf7xhM+jVyXkQOU79cjpW/Eg6DpgmMasD5xWfBXAVC/iUAMCIIIHMcv26UbnU3FFS+I8OzppRirakMgkYW4rMMdVBHzqqlGEXg3CvbsIl1zcdRDOSWLZO5IEmIkwB0AGBbSsOM4oW0LbnkBuxjAFFk3dRjcD3AwBUKSUyDqxgnffUDHtW93i0UwzKDyBOT8t6wscBCgG47CORCyesoA3ffnVNmwqCFAA7fuep71W8rj4xHEscqsqOuGbuoOI99/wBTxe4m5stsr3OlvlAb9SYqThPHHfims/B+7XX98GMSmjylSoj1HMwdOJr7FROUnwh4LjEAgtDEktqGnzZJWdpEbTsKj/pJ/Rz7WoAutaIBGpBLQSpiZGPKP973qV+K6Y8wV9PfKkx7BfpXS+HWxssexMDsBOB2GKq5a3t4o1XGnIQaQO7AMZ7xp+veon8Qv/axbFomzIm5pwAbVxjktydbYkD/AKoAmGK2ngQM2zobtJU/xLsdgJ3xvWljiZwQVYCSp/dTzH/iYomXfjS5bDAgiQcEVNwLhbeTAUsCWPR2BYk9d/nVF68FEk9upJ6ADJPavnrwROp9JDB9aa2PTIgEhZ8wmJgjpRcZuaqr7WT6FLf2j5V+pyR3ANLlp2BB+HB3BUv+5FbWboZQw5/p2PesvEeD+LauWtbW9aMmu2QHXUCNSkggETiom9XqObfCuoAW4T/7gDfqINeXb7oCWAYATKAyI6qSZHt9Kn8C8GPDrcBvXL3xLnxJuBQVlETQNIA0jRjEwYzE1X4j/U3P4G/+Jqku7quuCSLaDooH0AralKjNu7spSlEKUpQKUpQKxv8ADyQynSw2MTIO4IkSOe+4FbUosukxF0c7Z7wyx3iTPtili6QdDmTurbax8tmHMfMcwKa4u2VYQwBHei8vtj9tn0IzjqIC/ViJHcTXtvhySGcgmDCqIUTvvknlPvgTW4Fe0OX0lTg2AgXHgYAhTA6SVk+5rxrjW8sdSc2MSndoABXvy54kiulDl9uLd1WEqQR1Bn9qz4q6RCr6mwOcDmx7AfrA517d4RGyVE/mGGHswyKnZWRwzHUoBEx5l1FTLRuPLuB/rVXGS0vLaUC2zqrMZUswDlpC6lnJMlR8wOcVvwt/UCG9S4YD9COxGf05V87j/wCjNi/fTiG1F1VVUhzoKpft8Qvl9M/EtodQAJAgkiruK8rLc5CVY8wGjPsCBP15UJd9VB41w/FtcT7PcREGn4mqDqi/aZgoKmJtLdWZ/GOeR9Li7cjUCAy+YE7dwexG/wBeQrepuNzCfmOeyrlj+w92FRMfXnCWpAuNliJ7KD+Fenc8/wBBVSuWcDcge/0/zolu6ne2yElPMDJKbGTklD1PQ4zuOdFu4GAI2IkexrqpF+6MQdByNILaTzEDZeY5b9qNf5furqXjfN90Px+rsn4j7mYHvPKvL/iSgYkscKCrCWOwyOta2LGmSTLGJO22wA5AZx3NUkuPdbAUpSowUpSgUpSgUpSgUpSgUpSgUpSgUpSgUpSglawUM28jc2+Xcp+U9tj2kmuTruAxpVTiHQsxHUjUI9jP+VWUqt8klrgmUAC7cMbatDfU6ZP1rhQbblrnm1YD7BR+Uj8IJ58+ewq6s79xVUltttpmcRAyfahMra0r4/jP9Gk4i4l0u6sim35dJUo921cdSrKRk2VBIgxNU2eFJLFdVsY0Ccc5OiYAOMYODtXdzinWAUEk6QwbySdtUwQPrnFDh3qLKVL8G4uQ+o81eAp/hKiV/X/OtbHEBpwQw3U7j/UdxjFRLj8xnfWLiN7p7asg/VY/mqmo+HQXCbh8w1QnMALiRynVqz7VZQy+ilKUZKUpQKUpQKUpQKUpQKUpQKUpQKUpQKUpQKUpQKm4oee1/Gf/AKrlU1PxWGtt0aD7MCB/i00ax9UVIx+I4AnShljsC4I0jvGTjoKqJqMXPhu5IYqxDalGoekKZjMQo5c6Lij4f+kWri24b4TiNZ+Luh0C2YmNz8Q45aM7irPEbAbSOZbTsDjcjII2E5B2qxWBEgyDkEZBrC5m6o6KzfOVAP0LfrQx6rW1aCqFGwAA9hiu6UowUpSgUpSgUpSgUpSgUpSgUpSgUpSgUpSgUpSgUpSgVNxmdC9XB/uHXJ/uj6iqan4u0fK65KGdPUHBj+1Ex/5o1j6x8Y8IXibfw3LAalaVwZUyIPKtuA4MWrSW1khFCgmBt2AAHsBFa2rwYSPboQRyIOQa9e4BuQPcxRNfCfw9hoC81ww5g859955zXvB+Ym5+bCxtpUnSe8yT8xWD2hcu4gppAaBglWJCk7EZmOUdzP0KreXX8lKUqOZSlKBSlKBSlKBSlKBSlKBSlKBSlKBSlKBSlKBSlKBSlKDC5woJ1Asp5lYz7ggg+8TS3wgBkyx2loJjoIEAewr2lGuVagV7SlGSlKUClKUClKUClKUClKUH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0813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932" y="2057400"/>
            <a:ext cx="7255834" cy="19812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it-IT" sz="2400" b="1" dirty="0" smtClean="0">
                <a:solidFill>
                  <a:schemeClr val="tx1"/>
                </a:solidFill>
                <a:effectLst/>
              </a:rPr>
              <a:t/>
            </a:r>
            <a:br>
              <a:rPr lang="it-IT" sz="2400" b="1" dirty="0" smtClean="0">
                <a:solidFill>
                  <a:schemeClr val="tx1"/>
                </a:solidFill>
                <a:effectLst/>
              </a:rPr>
            </a:br>
            <a:r>
              <a:rPr lang="it-IT" sz="2400" b="1" dirty="0" smtClean="0">
                <a:solidFill>
                  <a:schemeClr val="tx1"/>
                </a:solidFill>
                <a:effectLst/>
              </a:rPr>
              <a:t/>
            </a:r>
            <a:br>
              <a:rPr lang="it-IT" sz="2400" b="1" dirty="0" smtClean="0">
                <a:solidFill>
                  <a:schemeClr val="tx1"/>
                </a:solidFill>
                <a:effectLst/>
              </a:rPr>
            </a:br>
            <a:r>
              <a:rPr lang="it-IT" sz="2400" b="1" dirty="0" smtClean="0">
                <a:solidFill>
                  <a:schemeClr val="tx1"/>
                </a:solidFill>
                <a:effectLst/>
              </a:rPr>
              <a:t/>
            </a:r>
            <a:br>
              <a:rPr lang="it-IT" sz="2400" b="1" dirty="0" smtClean="0">
                <a:solidFill>
                  <a:schemeClr val="tx1"/>
                </a:solidFill>
                <a:effectLst/>
              </a:rPr>
            </a:br>
            <a:r>
              <a:rPr lang="it-IT" sz="2400" b="1" dirty="0" smtClean="0">
                <a:solidFill>
                  <a:schemeClr val="tx1"/>
                </a:solidFill>
                <a:effectLst/>
              </a:rPr>
              <a:t/>
            </a:r>
            <a:br>
              <a:rPr lang="it-IT" sz="2400" b="1" dirty="0" smtClean="0">
                <a:solidFill>
                  <a:schemeClr val="tx1"/>
                </a:solidFill>
                <a:effectLst/>
              </a:rPr>
            </a:br>
            <a:r>
              <a:rPr lang="it-IT" sz="2400" b="1" dirty="0" smtClean="0">
                <a:solidFill>
                  <a:schemeClr val="tx1"/>
                </a:solidFill>
                <a:effectLst/>
              </a:rPr>
              <a:t/>
            </a:r>
            <a:br>
              <a:rPr lang="it-IT" sz="2400" b="1" dirty="0" smtClean="0">
                <a:solidFill>
                  <a:schemeClr val="tx1"/>
                </a:solidFill>
                <a:effectLst/>
              </a:rPr>
            </a:br>
            <a:r>
              <a:rPr lang="it-IT" sz="2400" b="1" dirty="0" smtClean="0">
                <a:solidFill>
                  <a:schemeClr val="tx1"/>
                </a:solidFill>
                <a:effectLst/>
              </a:rPr>
              <a:t/>
            </a:r>
            <a:br>
              <a:rPr lang="it-IT" sz="2400" b="1" dirty="0" smtClean="0">
                <a:solidFill>
                  <a:schemeClr val="tx1"/>
                </a:solidFill>
                <a:effectLst/>
              </a:rPr>
            </a:br>
            <a:r>
              <a:rPr lang="it-IT" sz="2400" b="1" dirty="0" smtClean="0">
                <a:solidFill>
                  <a:schemeClr val="tx1"/>
                </a:solidFill>
                <a:effectLst/>
              </a:rPr>
              <a:t/>
            </a:r>
            <a:br>
              <a:rPr lang="it-IT" sz="2400" b="1" dirty="0" smtClean="0">
                <a:solidFill>
                  <a:schemeClr val="tx1"/>
                </a:solidFill>
                <a:effectLst/>
              </a:rPr>
            </a:br>
            <a:r>
              <a:rPr lang="it-IT" sz="2400" b="1" dirty="0" smtClean="0">
                <a:solidFill>
                  <a:schemeClr val="tx1"/>
                </a:solidFill>
                <a:effectLst/>
              </a:rPr>
              <a:t/>
            </a:r>
            <a:br>
              <a:rPr lang="it-IT" sz="2400" b="1" dirty="0" smtClean="0">
                <a:solidFill>
                  <a:schemeClr val="tx1"/>
                </a:solidFill>
                <a:effectLst/>
              </a:rPr>
            </a:br>
            <a:r>
              <a:rPr lang="it-IT" sz="2400" b="1" dirty="0" smtClean="0">
                <a:solidFill>
                  <a:schemeClr val="tx1"/>
                </a:solidFill>
                <a:effectLst/>
              </a:rPr>
              <a:t/>
            </a:r>
            <a:br>
              <a:rPr lang="it-IT" sz="2400" b="1" dirty="0" smtClean="0">
                <a:solidFill>
                  <a:schemeClr val="tx1"/>
                </a:solidFill>
                <a:effectLst/>
              </a:rPr>
            </a:br>
            <a:r>
              <a:rPr lang="it-IT" sz="2400" b="1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Il web sociale permette di rendere            bidirezionale e collaborativo</a:t>
            </a:r>
            <a:br>
              <a:rPr lang="it-IT" sz="2400" b="1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it-IT" sz="2400" b="1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il rapporto tra </a:t>
            </a:r>
            <a:br>
              <a:rPr lang="it-IT" sz="2400" b="1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it-IT" sz="2700" b="1" dirty="0" smtClean="0">
                <a:solidFill>
                  <a:schemeClr val="tx1"/>
                </a:solidFill>
                <a:effectLst/>
              </a:rPr>
              <a:t/>
            </a:r>
            <a:br>
              <a:rPr lang="it-IT" sz="2700" b="1" dirty="0" smtClean="0">
                <a:solidFill>
                  <a:schemeClr val="tx1"/>
                </a:solidFill>
                <a:effectLst/>
              </a:rPr>
            </a:br>
            <a:r>
              <a:rPr lang="it-IT" sz="2700" b="1" dirty="0" smtClean="0">
                <a:solidFill>
                  <a:schemeClr val="tx1"/>
                </a:solidFill>
                <a:effectLst/>
              </a:rPr>
              <a:t/>
            </a:r>
            <a:br>
              <a:rPr lang="it-IT" sz="2700" b="1" dirty="0" smtClean="0">
                <a:solidFill>
                  <a:schemeClr val="tx1"/>
                </a:solidFill>
                <a:effectLst/>
              </a:rPr>
            </a:br>
            <a:r>
              <a:rPr lang="it-IT" sz="2700" b="1" dirty="0" smtClean="0">
                <a:solidFill>
                  <a:schemeClr val="tx1"/>
                </a:solidFill>
                <a:effectLst/>
              </a:rPr>
              <a:t>  </a:t>
            </a:r>
            <a:endParaRPr lang="it-IT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-1" y="3883323"/>
            <a:ext cx="37338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>
                <a:solidFill>
                  <a:prstClr val="black"/>
                </a:solidFill>
                <a:latin typeface="Arial" pitchFamily="34" charset="0"/>
                <a:ea typeface="+mj-ea"/>
                <a:cs typeface="Arial" pitchFamily="34" charset="0"/>
              </a:rPr>
              <a:t>ORGANIZZAZIONE</a:t>
            </a:r>
            <a:endParaRPr lang="it-IT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53200" y="5715000"/>
            <a:ext cx="15985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it-IT" sz="2800" b="1" dirty="0" smtClean="0">
                <a:solidFill>
                  <a:prstClr val="black"/>
                </a:solidFill>
                <a:ea typeface="+mj-ea"/>
                <a:cs typeface="+mj-cs"/>
              </a:rPr>
              <a:t>UTENTI</a:t>
            </a:r>
            <a:endParaRPr lang="it-IT" sz="2800" b="1" dirty="0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15" name="Left-Right Arrow 14"/>
          <p:cNvSpPr/>
          <p:nvPr/>
        </p:nvSpPr>
        <p:spPr>
          <a:xfrm>
            <a:off x="3581400" y="4607484"/>
            <a:ext cx="2286000" cy="1140299"/>
          </a:xfrm>
          <a:prstGeom prst="leftRightArrow">
            <a:avLst/>
          </a:prstGeom>
          <a:solidFill>
            <a:srgbClr val="E12F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>
                <a:solidFill>
                  <a:schemeClr val="tx1"/>
                </a:solidFill>
              </a:rPr>
              <a:t>e</a:t>
            </a:r>
            <a:endParaRPr lang="it-IT" sz="3600" dirty="0"/>
          </a:p>
        </p:txBody>
      </p:sp>
      <p:pic>
        <p:nvPicPr>
          <p:cNvPr id="1026" name="Picture 2" descr="C:\Users\Noemi\Desktop\downloa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657600"/>
            <a:ext cx="1761159" cy="18997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8" name="Picture 4" descr="http://brescia.casaclima-network.info/images/content/376271_31876_2_N_0_600_1259_3409248/ent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4542" y="4305403"/>
            <a:ext cx="2793561" cy="209779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352800" y="428163"/>
            <a:ext cx="5638800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ln w="1778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PERCHÉ </a:t>
            </a:r>
            <a:r>
              <a:rPr lang="it-IT" sz="3200" b="1" dirty="0" smtClean="0">
                <a:ln w="1778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STARE SUL </a:t>
            </a:r>
            <a:r>
              <a:rPr lang="it-IT" sz="3200" b="1" dirty="0">
                <a:ln w="1778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WEB</a:t>
            </a:r>
            <a:r>
              <a:rPr lang="it-IT" sz="27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?</a:t>
            </a:r>
            <a:br>
              <a:rPr lang="it-IT" sz="27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</a:br>
            <a:r>
              <a:rPr lang="it-IT" sz="27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it-IT" sz="27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</a:br>
            <a:endParaRPr lang="it-IT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3" descr="C:\Users\Noemi\Desktop\download (1)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" y="304800"/>
            <a:ext cx="1095686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6401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191000" y="3352800"/>
            <a:ext cx="4572001" cy="205740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it-IT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 aprire nuove vie all’innovazione e alla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it-IT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creazione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it-IT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 nuovi progetti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73816" y="1828801"/>
            <a:ext cx="7010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latin typeface="Arial" pitchFamily="34" charset="0"/>
                <a:cs typeface="Arial" pitchFamily="34" charset="0"/>
              </a:rPr>
              <a:t>La comunicazione </a:t>
            </a:r>
            <a:r>
              <a:rPr lang="it-IT" sz="2400" b="1" dirty="0" smtClean="0">
                <a:latin typeface="Arial" pitchFamily="34" charset="0"/>
                <a:cs typeface="Arial" pitchFamily="34" charset="0"/>
              </a:rPr>
              <a:t>continua </a:t>
            </a:r>
            <a:r>
              <a:rPr lang="it-IT" sz="2400" b="1" dirty="0">
                <a:latin typeface="Arial" pitchFamily="34" charset="0"/>
                <a:cs typeface="Arial" pitchFamily="34" charset="0"/>
              </a:rPr>
              <a:t>e diretta </a:t>
            </a:r>
            <a:endParaRPr lang="it-IT" sz="2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it-IT" sz="2400" b="1" dirty="0" smtClean="0">
                <a:latin typeface="Arial" pitchFamily="34" charset="0"/>
                <a:cs typeface="Arial" pitchFamily="34" charset="0"/>
              </a:rPr>
              <a:t>di </a:t>
            </a:r>
            <a:r>
              <a:rPr lang="it-IT" sz="2400" b="1" dirty="0">
                <a:latin typeface="Arial" pitchFamily="34" charset="0"/>
                <a:cs typeface="Arial" pitchFamily="34" charset="0"/>
              </a:rPr>
              <a:t>responsabili, </a:t>
            </a:r>
            <a:r>
              <a:rPr lang="it-IT" sz="2400" b="1" dirty="0" smtClean="0">
                <a:latin typeface="Arial" pitchFamily="34" charset="0"/>
                <a:cs typeface="Arial" pitchFamily="34" charset="0"/>
              </a:rPr>
              <a:t>collaboratori </a:t>
            </a:r>
            <a:r>
              <a:rPr lang="it-IT" sz="2400" b="1" dirty="0">
                <a:latin typeface="Arial" pitchFamily="34" charset="0"/>
                <a:cs typeface="Arial" pitchFamily="34" charset="0"/>
              </a:rPr>
              <a:t>e </a:t>
            </a:r>
            <a:r>
              <a:rPr lang="it-IT" sz="2400" b="1" dirty="0" smtClean="0">
                <a:latin typeface="Arial" pitchFamily="34" charset="0"/>
                <a:cs typeface="Arial" pitchFamily="34" charset="0"/>
              </a:rPr>
              <a:t>CITTADINI</a:t>
            </a:r>
          </a:p>
          <a:p>
            <a:pPr algn="ctr"/>
            <a:endParaRPr lang="it-IT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100" name="Picture 4" descr="http://www.subvedenti.it/Progetti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3" y="3352800"/>
            <a:ext cx="3962398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352800" y="428163"/>
            <a:ext cx="5638800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>
                <a:ln w="1778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PERCHÉ </a:t>
            </a:r>
            <a:r>
              <a:rPr lang="it-IT" sz="3200" b="1" dirty="0" smtClean="0">
                <a:ln w="1778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STARE SUL </a:t>
            </a:r>
            <a:r>
              <a:rPr lang="it-IT" sz="3200" b="1" dirty="0">
                <a:ln w="17780" cmpd="sng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WEB</a:t>
            </a:r>
            <a:r>
              <a:rPr lang="it-IT" sz="27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?</a:t>
            </a:r>
            <a:br>
              <a:rPr lang="it-IT" sz="27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</a:br>
            <a:r>
              <a:rPr lang="it-IT" sz="27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it-IT" sz="2700" b="1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</a:br>
            <a:endParaRPr lang="it-IT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3" descr="C:\Users\Noemi\Desktop\download (1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" y="304800"/>
            <a:ext cx="1095686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4957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1259711"/>
            <a:ext cx="7010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n w="12700">
                  <a:solidFill>
                    <a:schemeClr val="tx1"/>
                  </a:solidFill>
                  <a:prstDash val="solid"/>
                </a:ln>
                <a:latin typeface="Arial" pitchFamily="34" charset="0"/>
                <a:cs typeface="Arial" pitchFamily="34" charset="0"/>
              </a:rPr>
              <a:t>Favorendone</a:t>
            </a:r>
            <a:r>
              <a:rPr lang="it-IT" sz="2400" dirty="0" smtClean="0">
                <a:ln w="12700">
                  <a:solidFill>
                    <a:schemeClr val="tx1"/>
                  </a:solidFill>
                  <a:prstDash val="solid"/>
                </a:ln>
              </a:rPr>
              <a:t>..</a:t>
            </a:r>
          </a:p>
          <a:p>
            <a:pPr algn="ctr"/>
            <a:endParaRPr lang="it-IT" sz="3200" dirty="0">
              <a:ln w="12700"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93645" y="1901370"/>
            <a:ext cx="4135755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dirty="0"/>
          </a:p>
          <a:p>
            <a:pPr marL="742950" lvl="1" indent="-285750"/>
            <a:r>
              <a:rPr lang="it-IT" sz="2400" b="1" dirty="0" smtClean="0">
                <a:latin typeface="Arial" pitchFamily="34" charset="0"/>
                <a:cs typeface="Arial" pitchFamily="34" charset="0"/>
              </a:rPr>
              <a:t>L’ispirazione</a:t>
            </a:r>
          </a:p>
          <a:p>
            <a:pPr marL="742950" lvl="1" indent="-285750"/>
            <a:endParaRPr lang="it-IT" sz="2400" b="1" dirty="0">
              <a:latin typeface="Arial" pitchFamily="34" charset="0"/>
              <a:cs typeface="Arial" pitchFamily="34" charset="0"/>
            </a:endParaRPr>
          </a:p>
          <a:p>
            <a:pPr marL="742950" lvl="1" indent="-285750"/>
            <a:r>
              <a:rPr lang="it-IT" sz="2400" b="1" dirty="0" smtClean="0">
                <a:latin typeface="Arial" pitchFamily="34" charset="0"/>
                <a:cs typeface="Arial" pitchFamily="34" charset="0"/>
              </a:rPr>
              <a:t>L’ideazione</a:t>
            </a:r>
          </a:p>
          <a:p>
            <a:pPr marL="742950" lvl="1" indent="-285750"/>
            <a:endParaRPr lang="it-IT" sz="2400" b="1" dirty="0">
              <a:latin typeface="Arial" pitchFamily="34" charset="0"/>
              <a:cs typeface="Arial" pitchFamily="34" charset="0"/>
            </a:endParaRPr>
          </a:p>
          <a:p>
            <a:pPr marL="742950" lvl="1" indent="-285750"/>
            <a:r>
              <a:rPr lang="it-IT" sz="2400" b="1" dirty="0" smtClean="0">
                <a:latin typeface="Arial" pitchFamily="34" charset="0"/>
                <a:cs typeface="Arial" pitchFamily="34" charset="0"/>
              </a:rPr>
              <a:t>Il reperimento </a:t>
            </a:r>
          </a:p>
          <a:p>
            <a:pPr lvl="1"/>
            <a:r>
              <a:rPr lang="it-IT" sz="2400" b="1" dirty="0" smtClean="0">
                <a:latin typeface="Arial" pitchFamily="34" charset="0"/>
                <a:cs typeface="Arial" pitchFamily="34" charset="0"/>
              </a:rPr>
              <a:t>delle giuste risorse e competenze</a:t>
            </a:r>
            <a:r>
              <a:rPr lang="it-IT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it-IT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4" name="Picture 4" descr="https://encrypted-tbn3.gstatic.com/images?q=tbn:ANd9GcRJ1UI9Zr1YTOn-xlw9kZLcqkcMAyw_5XQfVLlWKhcnQ0_kQb3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8926" y="2819400"/>
            <a:ext cx="2135505" cy="167970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encrypted-tbn3.gstatic.com/images?q=tbn:ANd9GcRxefwP_cGNOYhogeXpZJJCH65gZ2GDBb3WTu79BAvtnNPKKaDMI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495800"/>
            <a:ext cx="1981200" cy="1981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8" name="Picture 8" descr="https://lh3.googleusercontent.com/-dAksVekl-60/TXzzwZ55wLI/AAAAAAAACsA/IB8cjGtKFPY/s1600/pensare_tropp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978070">
            <a:off x="6716857" y="1177554"/>
            <a:ext cx="1143000" cy="17123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0" name="Picture 3" descr="C:\Users\Noemi\Desktop\download (1)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" y="304800"/>
            <a:ext cx="1095686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5748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0" y="914400"/>
            <a:ext cx="8229600" cy="762000"/>
          </a:xfrm>
        </p:spPr>
        <p:txBody>
          <a:bodyPr/>
          <a:lstStyle/>
          <a:p>
            <a:r>
              <a:rPr lang="it-IT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www.galmarmilla.it</a:t>
            </a:r>
            <a:r>
              <a:rPr lang="it-IT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it-IT" b="1" dirty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it-IT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51" r="3655"/>
          <a:stretch/>
        </p:blipFill>
        <p:spPr bwMode="auto">
          <a:xfrm>
            <a:off x="1930873" y="1066800"/>
            <a:ext cx="6934200" cy="5759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-336077" y="1960423"/>
            <a:ext cx="228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IL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2763" y="2668309"/>
            <a:ext cx="853182" cy="2757101"/>
          </a:xfrm>
          <a:prstGeom prst="rect">
            <a:avLst/>
          </a:prstGeom>
        </p:spPr>
        <p:txBody>
          <a:bodyPr vert="wordArtVert" wrap="none">
            <a:spAutoFit/>
          </a:bodyPr>
          <a:lstStyle/>
          <a:p>
            <a:r>
              <a:rPr lang="it-IT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SITO</a:t>
            </a:r>
            <a:endParaRPr lang="it-I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77804" y="5735985"/>
            <a:ext cx="13805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it-IT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WEB</a:t>
            </a:r>
            <a:endParaRPr lang="it-IT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3" descr="C:\Users\Noemi\Desktop\download (1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" y="304800"/>
            <a:ext cx="1095686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02284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259080" y="304800"/>
            <a:ext cx="82296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517177" y="712857"/>
            <a:ext cx="6659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www.galmarmilla.it</a:t>
            </a:r>
            <a:endParaRPr lang="it-IT" sz="40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660" y="1420743"/>
            <a:ext cx="8351520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it-IT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IL SITO WEB</a:t>
            </a:r>
          </a:p>
          <a:p>
            <a:endParaRPr lang="it-IT" dirty="0" smtClean="0">
              <a:latin typeface="Arial" pitchFamily="34" charset="0"/>
              <a:cs typeface="Arial" pitchFamily="34" charset="0"/>
            </a:endParaRPr>
          </a:p>
          <a:p>
            <a:endParaRPr lang="it-IT" dirty="0" smtClean="0">
              <a:latin typeface="Arial" pitchFamily="34" charset="0"/>
              <a:cs typeface="Arial" pitchFamily="34" charset="0"/>
            </a:endParaRPr>
          </a:p>
          <a:p>
            <a:endParaRPr lang="it-IT" dirty="0">
              <a:latin typeface="Arial" pitchFamily="34" charset="0"/>
              <a:cs typeface="Arial" pitchFamily="34" charset="0"/>
            </a:endParaRPr>
          </a:p>
          <a:p>
            <a:pPr algn="ctr"/>
            <a:endParaRPr lang="it-IT" sz="32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it-IT" sz="3200" b="1" dirty="0" smtClean="0">
                <a:latin typeface="Arial" pitchFamily="34" charset="0"/>
                <a:cs typeface="Arial" pitchFamily="34" charset="0"/>
              </a:rPr>
              <a:t>«</a:t>
            </a:r>
            <a:r>
              <a:rPr lang="it-IT" sz="3200" b="1" dirty="0">
                <a:latin typeface="Arial" pitchFamily="34" charset="0"/>
                <a:cs typeface="Arial" pitchFamily="34" charset="0"/>
              </a:rPr>
              <a:t>Collettore di </a:t>
            </a:r>
            <a:r>
              <a:rPr lang="it-IT" sz="3200" b="1" dirty="0" smtClean="0">
                <a:latin typeface="Arial" pitchFamily="34" charset="0"/>
                <a:cs typeface="Arial" pitchFamily="34" charset="0"/>
              </a:rPr>
              <a:t>informazioni»</a:t>
            </a:r>
          </a:p>
          <a:p>
            <a:pPr algn="ctr"/>
            <a:r>
              <a:rPr lang="it-IT" sz="3200" b="1" dirty="0" smtClean="0">
                <a:latin typeface="Arial" pitchFamily="34" charset="0"/>
                <a:cs typeface="Arial" pitchFamily="34" charset="0"/>
              </a:rPr>
              <a:t>per comunicare</a:t>
            </a:r>
          </a:p>
          <a:p>
            <a:pPr algn="ctr"/>
            <a:r>
              <a:rPr lang="it-IT" sz="3200" b="1" dirty="0" smtClean="0">
                <a:latin typeface="Arial" pitchFamily="34" charset="0"/>
                <a:cs typeface="Arial" pitchFamily="34" charset="0"/>
              </a:rPr>
              <a:t>notizie, </a:t>
            </a:r>
            <a:r>
              <a:rPr lang="it-IT" sz="3200" b="1" dirty="0">
                <a:latin typeface="Arial" pitchFamily="34" charset="0"/>
                <a:cs typeface="Arial" pitchFamily="34" charset="0"/>
              </a:rPr>
              <a:t>novità</a:t>
            </a:r>
            <a:endParaRPr lang="it-IT" sz="32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it-IT" sz="3200" b="1" dirty="0" smtClean="0">
                <a:latin typeface="Arial" pitchFamily="34" charset="0"/>
                <a:cs typeface="Arial" pitchFamily="34" charset="0"/>
              </a:rPr>
              <a:t>eventi </a:t>
            </a:r>
            <a:r>
              <a:rPr lang="it-IT" sz="3200" b="1" dirty="0">
                <a:latin typeface="Arial" pitchFamily="34" charset="0"/>
                <a:cs typeface="Arial" pitchFamily="34" charset="0"/>
              </a:rPr>
              <a:t>del territorio</a:t>
            </a:r>
            <a:r>
              <a:rPr lang="it-IT" sz="32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it-IT" b="1" dirty="0" smtClean="0"/>
          </a:p>
          <a:p>
            <a:endParaRPr lang="it-IT" dirty="0"/>
          </a:p>
        </p:txBody>
      </p:sp>
      <p:sp>
        <p:nvSpPr>
          <p:cNvPr id="6" name="Down Arrow 5"/>
          <p:cNvSpPr/>
          <p:nvPr/>
        </p:nvSpPr>
        <p:spPr>
          <a:xfrm>
            <a:off x="3992880" y="2381250"/>
            <a:ext cx="1021080" cy="1104900"/>
          </a:xfrm>
          <a:prstGeom prst="downArrow">
            <a:avLst/>
          </a:prstGeom>
          <a:solidFill>
            <a:srgbClr val="E4120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E41202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8" name="Picture 3" descr="C:\Users\Noemi\Desktop\download (1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" y="304800"/>
            <a:ext cx="1095686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 descr="data:image/jpeg;base64,/9j/4AAQSkZJRgABAQAAAQABAAD/2wCEAAkGBxIQEhAUEBIUFBUUFBYYFRcVGRAXFBYYFBQXFxcVFBUYHCggGBolHBQXITEhJSkrLi4uFx8zODMsNygtLisBCgoKDg0OGxAQGiwlICQ3Ny80LCwsLCwsLCwsLCwsLCwsLCwsLCwsLCwsLCwsLCwsLCwsLCwsKywsLCwsLCwsLP/AABEIAMMBAwMBIgACEQEDEQH/xAAbAAEAAgMBAQAAAAAAAAAAAAAABAUBAgYDB//EAEEQAAEDAgQCCAMGAwgBBQAAAAEAAgMEEQUSITFBUQYTImFxgZGhMrHBFCNCUnLRYuHwBzNTgpKiwvGDFSRDY3P/xAAZAQEAAwEBAAAAAAAAAAAAAAAAAQIEAwX/xAAjEQEBAAICAwACAgMAAAAAAAAAAQIRAzEEEiEiUUFhEyMy/9oADAMBAAIRAxEAPwD7iiIgIiICIiAi1fIBuo32g5hyQS0RakoNkWrXX2WyAiIgIiICIiAiIgIiICIiAiIgIiICIiAiIgIiICIiAiLBKDK8ZpwNBqV4y1F9vX9l4IjbZz77rUFYRENcRxLqoxb4joO63Fc8+sLtXOJ8SVYdIIc0RLRqzXy4j6rmSXjUtcBzIK2+PjjcdvP8rLL2+reGpIN2kjwV/hWJ5+y/4uB5/wA1xcU6nU1RlIcNwbhX5OOZRz4uXLC9u8CytIn5mtI4gH1W6896wiIgIiICIiAiIgIiICIiAiIgIiICIiAiIgIiICh1jtQFMVdWnteSIrRFgFCUQysEosEoKvG5i3Jy1v48FWMqLq/qoBI0tcLg7rlq+ifTm+7OfL9X7rZwZzXqw+RxXftGtfS6F8fm3n3jvUekqLqRDWqZhNHG+dhJAbe7gdNRrYeK03KSMsxtsjtqFhbHGDuGN+S91hpWV5VezJqCIiJEREBERAREQEREBERAREQEREBERAREQEREBV9cyxvz+isF5zx5mkeiCsaVsvJb5kVbLUlYuiAtXNB3Fx36jzWyxdB84xG8MstxlaHu7P5QTcW7rEKVSVg4FT+nNHbLMOPZd/xJ9wuKpqwsNuC9TjvvjK8zkx9crH07BcZLbAm7eI5d7f2XVxvDgCDcEaL5DSVx0t6L6Z0djkbC3rRYnUA7gHYHvWXyMJPrR4ueX/N6WqIiytoiIgIiICIiAiIgIiICIiAiIgIiICIiAiIgKDi9d1EZfa5vYcrnmpy8amnbI0tcLg7qZrf1XLevjl8Ixbr3SB4AcDew2LTxA8VaNKoKrCn0czZRd0YNi7k07hw4c79yvF05ZN7x6cuK5a1l29VqsZlglcnTbZFpdVuIYv1cLpYmGVrSAXNsGXJt8XEA72upmNvRbrtLxKlbPFJG7ZwtfkdwfI6r5QyDtEG2ht3aHgrLFMbnqLh7uyfwN0b58T5qPTNXpcHFlhPrz+bkmd+Oq6GRMbNGcoubi9tdjtyX0YL5rgT8kkZ5Ob819KCy+VPyaPEv42MoiLM1iIiAiIgIiICIiAixdZQEREBERAREQEREBERASyIgxZVNbFldpsdv2Vuo9ZDmbpuNQiKqQVtNTzW+7YCTtmdlA8bAn2XniFYKYWaA6Ujjszx5rjMRxGpcSXVEng1xaPRtl34+HLObZ8+bHG6dbF0adKQ6sl6wXuImAsh/zDd/mVfyUzHMMeUZC3KW6WykWtZfK4OkNXEbtnee55zj/dr6FXeG/wBogBDauPL/ABx3I82HUeRKvn4/LJufUcfPx3504+uo+pmliP4HFvkDofSy9adi8ekWLQy1tQ6KRrmucC0jY3Y363UqlGgNluxv4ysWU1ataI2svplJLnYxw4tB9QvmFOV33RqfNCB+UkfUfNZPKm5K7+LlrKz9rdERYnoCItQ8cx7INkRYJQZVJjHSenprhzszx+FtjbxOwXMdK+lrpHOhpT2Ro57TYu5hp4DvXLxwAanU+3kEHS1fTeok/umtjHPUn1OnsqioxSpk+OZ/qbegUZEGzZX/AJ3epVhR41PH8Mh8CSq1EHb4b0nc4a2dzGxCvaXF4379k9+3qvmVDJaS192gnx1XQQSFEu9a6+yyuUo61zNifDgulpKgSNDh5jkVGzT2REUoEREBERB4VFUyMXe63z9FDGOQ31cR3kG3quf6SyuEzgdrDL4W/e6oZJitWHBLju1i5PJymVknT6bFM1wu0gjmCCPZeGI1YiYXcdgOZOy+d0uIyQuvG4tPHkfEcVMrcfdPlzgDKOGxPEpPGvt/RfKnrf2zVTE5iTcnUlcrjGJNYbE6k2A4k8gritqLNJ7lyFZRuFaRJe7WRmx4F7A8j0cFsx70xybm6tqelfILuOUcuPmVJGFxfiGbxJXj9qyrzOJDmrbRqpsdBC03bGwHmA2/qvUvA0CqpcUaNyFFOLtJsDe/BQtJav45F3PQwHq3k7F2nkF8zpq1mazydr6cbb/NdK/paIaV0cLbOykNdfUF27rc9Vj5+XGz1jXwcOUy9q7eox6mjdkdK3NxA1I8bL0ixmB20g87j5r5tRUoa0ZhdxFyTvqq77YWOc2+xKxt0dX0ux98k4poH2aGgve07k62uOA081TvkdC3MHuIBF7nXVQMIOaadx5Af16KRjr7QP8AL5qULSk6QyN2e4eJuFtjvS2XqHMBGaTs3G4B3/bzXzmLEXN0BKtKWYymIu7z6E/soSnU8OQAceK9rIoGLyvayzDYuvqpQnPc1vxPa3uJC2y8QQfl67Lj6WjdcmRmfXQ5tfQ2VvDTkG7S+M93wnxGoQXBCwefAbr2o8Pq5R9wYnn8r8zHHmRYEW8bKHiGB4oP7yAWB/Abj1AQSaBhJLrb7eA2V3Tkhc7RfamaOhePK4XQ0Ae8HMxzbcwRdBYw1PMA+xXSYE4FjiBbtfRc5TUjnkBoufYeK6+hphExrRw3PM8SgkIiICIiAiIgrcZwttQ22zh8J+h7lwVfSPicWvFiPfvB4hfT1FxCgjnblkbfkeI7weC7cXNcPl6Z+bgmf2dvlzgtbK5xvA309z8UfB3LudyPsqR7rLfjlMpuMGWNxuq9aeHrpYYvzyNB8Abu/wBoK8+nNJ1eIPd+drCPJuX/AIrGCvL6luW4sx5BGnAtNj7eqg1VQ6bV5Jc021JJ31HquUz/AN0n9O3+PXDbUWKkFRUxwvl6lhBL32uQBbRo5m/FThgVJJc0zZHMa4jrJZXXcWmxsxgAt6KnxZpaWPBtl38F0mDysgpKcyOawFu5IAu4krn5GWcy+X47+PjjcfvaHi1AKeCSSIRhzACbsBuLgWBOt9eJKqTXh92ZRexN7bcdCvfpJ0kppIjExzn3c0uytNiGm9rnvAXP4fVtfKNHAuzbjTVpWa5XXbRJHSGjBbI/jFo3zBDh8vRQqabrCB/G32ufougdH/7aQj8TXOPnr9FzGH6NJ/WfQBo+ai3dJNR09JiQGjr6Dcb6lc7j8v3pLb2cptOdu9mvk4fRQcUZd0Pe4D3U5Tuq42/It8KqOr6w2vd9vQD916dJZwYBb8RHstMIozI0E6DM4nmddvZR+mD8oiaORPyCi60tN7cwwa3XQYSfg8CPcqqpYC+1le00QAaB+FVWTVh7Q4EOAIPNZab7LKCBLhEZ2L222yut8wtoKN8fwTO8Hhrh7WKmogn4Ljs9KXEMhkuLG+eM6G+h7SvGf2jMZ/f0szO9hZI32N/Zcol0H0PD+mVDUWtLYng8OafcK6jMT9W5XeFivk1MyMGzmix2PI96v8PaIzdpI7r6KNp0+gNaBsLeC2XNUuJyN437iryjrBIOR4j9lJpJRERAiIgIiICIiDV8YcCCAQdwdQVSy9E6RzrmM/pDnBvoDsrxeU87YwXPcGgcSQArTKzpXLHG9xxFXE0YhMGANbHTxtAAAABJdYDhuuNkiy1EzeHWSHyJbZXuL12aesew6SmMMcODWAX9bKqnmJe95tmcbm2gutHDw5e3tWbm5sPW44omIQhzCO5aVMLqyihZH8Ub8rxpu0OA8LhwPmt5pLgqqbiLqb7Ta/bicW/rGjT6OPoF358d47cvHz9bpRQUbc5YHgu1F7XbcX04ct1LoYS2RnbjOvfflpqoODxkEHXsgnXwUunjJkYdNHDlzWHOSdN2NrvqbWm/8Z+RXPYTRGVrmg2PV3HK7n3AKvcKmBiyX7Vnac9xoo3RxtuuPLKPJoVevqe/iuoNZCziHlnh2B9VIxujydSQb9ok+QvoqjCKi8sh/wDsY71JBXUdImfd3/KT7gj6pbsmL2wNloI/M+pVD0plHXxh2zQL/NdHhzbRRj+ELjukcmaeTuNvRQlYRuBHZtbuW4dbUKuwh1848PqrFBYwxEsz5SGl2W9uzmA2B567IWFd70EpQaJge0OD3PJBAIPaLdQf0rfEOiEL7mImI8h2mf6SdPIhB89WVfV3RisjvaNkw5xuAd/pfb5lUtTBJH/eQyR/ra5o8natPqg80Wkcgde3DccVugeOyscLqTq07t0VcvSlfaRv8Tbemn7ImOnhkU+mqC0gjcKrpwrKKNVS6inmD2hw4r1VZg7iMzT4j5FWasqIiICJdLoCJdLoNSV86xvEzK4ue7T8I4NHhzX0ZV1RgVLI7M+BjidyRuuvFyTC7scebjuc1K+UVFa1Vs1Xe9r+5XtjzmspWvAALqx5FgL5Wk2b4C40XQ089sPn/hZKPY2+a73yp/EcZ4n7rjHYgDoNf56KJ0ho54eqdJ2C65aAe0LW3ttvzUfCmXeP1Rj1kC+mYphMU5b1jQcoIFwDuuefkZZTTphwY43b5XE98g7b3HXmVJpqJtwbHQ8yuvxDorA2N5aC0tBOhI234rkGPjafhfp/G5Z2hfiSwb3F3sf5qww92Wlmfz6w+1lnBIWSCTM0Os4EX4Zhf6LfHWCKlka3bb1ddWt+SKyatcXhD/vJP0X/ANLh+67nHe1Tk/pPuP3XA4Wfvbc2uHtf6L6LSNEkDQdiwD+vRVWSom2a0cgPkvnte7PK883H5r6BVPsx55NJ9ivnsQu7VBYYW2wPf9P+1OLgN1HhXtlvJGPNBaQVMga0B72ADRrXyiw8jZVOL4pXQdplRI5nedR4n6q1WHAEWIuDuCg5+i6fVYNnSP8AVdnhPSqaYZJCXBw4gEEEaggrmIsFijlEjRccWH4fI8FduxUtBEcTW35C5QVkZyzPaNgSPqpqiUsBDi5252HjuSpaAtb2dH4n5LZaH44x4n6IOjpZiLbK0hrbfhHuqemU2MoL/CqzNI0ZbXv8lermsCbeUdwJ+n1XS3QES6IPDrwtftIUMrQgqdKpxq2haOr2hQXMXk6IqdG6sDiTf6utDi7O9VroCvN1GTxTRuvnvSvBKiRrI4I8zGF7rlzW3LzyJ4ALepZNHROjMTy+XLma0F2WwGbUabj3Xcuw/vK8nYUOZTUN18qwmhk6wZ4pGDQ5nNIaCwhwBJ2B1XdsxFrtvp8xoVbOwhp3uVGk6OQneNp8m/NNG1RjVZlhkJFrtIHeXaL5zIwc19Vn6I07/iiv/meB6AqKeg9H/gN88x+qjSdqXos/TucxuvezQrXpjOMjGcySfAaD3K6KHoyyIWh+7FyQGgWudzZU+LdEZ53ZuuHIDKdLf5lGjbhKZwbIw8nC/gdD819CwN33Qad2kj3uqJ/9n0/+KD4N/croMPw2oiaAWFxAsTp2rDQ7oljG5MsL++wHmf8Atcg1ivekMsriGtglIHJkmp9FRiCoO1PL/pcPmgkwOU7Jo0jgq2Ohqv8AAcPGw+q7DoxA1rHfam9pwLbaEAHjfmgrWOuLj+u5bLfEKHqnExuzNO3f3Hk7vXk11/2O48UGyXWFlAREaL7ICxS9pxdw2HktJ3AaA+J5dyyyZrRogv6UqexqpMJmzusF1dFQ5j2tGj37ggssAp8rS8/i0HgP5q2UVrwBpoBsFuJEHui8esRBHyLBYvayWRXTw6tYLFIssWQ0jdWnVqRZLIaR+qWpjUqyxlQ0jdUtepClZUyotpEMKx1IUvKmRDSGYAsdSOSmZVjIhpD6kclqYlNyLGRBAdCvJ8A5Kz6tYMSCofSg8FGkw4Hgr7qljqAg5Ko6PNdftvHgVEb0akG02YcMzdR4FpXbmALH2dBxL8Al4OafM/ULydhEw/8AjB8CP3Xd/Z0+zoPnNTG+PenlPg1xHtdU1ZjMg0EEwH/5vHuQvsIp0+zjkg+Furpz8MEnmLfNZZHVvI+7sO8r7j9iYd2j0Wv/AKdH+UIOJ6O1jIGhpp35vxOLg4k+FhbwXUQYs0/hcPJTxhzPyhZFA3kg0jq2nifNSWSA8V5ijHJbCmCD2zd6wtOoRBKREQEREBERAWFhEBERAREQFqURAWbIiDAW1kRBqQsWWUQYslllEGLJZZRBkBZsiIFksiIMgLNkRAsllhEGEREH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028" name="Picture 4" descr="http://www.emanueleferrante.it/blog/tecnologia/news-tecnologiche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5105400"/>
            <a:ext cx="2287793" cy="1446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encrypted-tbn1.gstatic.com/images?q=tbn:ANd9GcQXm0Nlw_d8EXr6DklGtckuqW7sGjuuh2R2Ztzm1PlmS4gQ1dL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914" r="12784"/>
          <a:stretch/>
        </p:blipFill>
        <p:spPr bwMode="auto">
          <a:xfrm>
            <a:off x="6553200" y="5392102"/>
            <a:ext cx="2355939" cy="12191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9" name="AutoShape 10" descr="data:image/jpeg;base64,/9j/4AAQSkZJRgABAQAAAQABAAD/2wCEAAkGBhMSERQUEhMTFBQSFxUUFBUXFxcXGxgUFBQVFRQXGRgXHCYfFxokGhQXHy8gIycpLCwsFx4xNTAqNSYrLCkBCQoKDgwOGg8PGjEkHyUsKSkvKy40LDApNSwqLCwsLC8wKi80Li8uKiwsLCw1KSkqKio1LCwsLCwvNiwsKSwpLP/AABEIAK0BIwMBIgACEQEDEQH/xAAbAAEAAgMBAQAAAAAAAAAAAAAAAwYEBQcCAf/EAEIQAAECBAIHBAcHAwQBBQAAAAEAAgMEESESMQUGQVFhcYEiMpGhE0JSscHR8AcUYoKS4fEjU3IkM0Oy4hVjosLS/8QAGwEBAAMBAQEBAAAAAAAAAAAAAAMEBQYCAQf/xAAzEQABAwMABwcEAQUBAAAAAAABAAIDBBEhBRIxQVFhkRMicYGhsfAywdHhBhQVM0JyYv/aAAwDAQACEQMRAD8A7iiIiIiIiIiIiIiIiIiIiIiIiIiIiIiIiIiIiIiIiIiIiIiIiIiIiIiIiIiIiIiIiIiIiIiIiIiIiIiIiIiIiIiIiIiIiIiIiIiIiIiIiIiIiIi+E0URnYfts/UPmiKZFD98Zsc08iCtLpLXGBCsHYzuZ2vE90dSvTWlxs0KOSVkYu82W/JSq5tpHXqI+oafRDe2j3eJoB0VfZpOYY8vhR4oc41c4PLq7O1DfVrurTzVwUMhFyst2macOsLkcfmV2pFzzQ/2hzFmx4Aij24XYdTix5wno4clbNGa1y0d2BkQNif2ngw4nRj6Fw4tqOKpyNMbtR21aMNRHONaM3W3RKovKnREREREREREREREREREREREREREREREREREREREREREREREREREUcSOBmUReokQNFSaALQ6S1lwnCzPZarj0yHXyWJpXSj4r8DM/wDqDtO9x+uMkpIsh5dp5zcb3+K+OcGi5UL5LYCw3GPEuaNG9xxH65J9zi/3T0FPetk4caqF0Sipvq2jao7u4rBMGMPWa7g4fXuWBNSEF9okMwifWZYV47D1AW6MZCA7MKWKqBPdNl4e3XFni45qpx9W8F34XQ/VewYT+bYFJLyjGnstaPM+fwW/dBMG47UI2c3OnTdw8Ny1GlNEOh9uA6sN2Tc6E7ATs3LO0oKlwL2yHV3gE2+cVCKSJuWt/PVQTukGwxQkYqWaa/C4stTpaNDjQxdpFqseAaHeNvULMLoZtFYQTnUfRHRa2bhwA/Cxx2HtZCvDM+al0JDRyPa1od2g7xLgCDxA4cjt9ll1rp4wSbauzF7qXResE7L/AO1Gc6GPUin0rAN2Jxxt5B/RW3RX2pMNBMwnQz7cOsVnUUDx+l3NUuNIxAd9BWrTYA7/AGetFEQ31r/4288vIrrzSwygObv4KrFpOohwTf8A6/O33XadHaWgx24oMRkQbcJBpwIzaeBWWuECzg6GcDhk4EseOTwa+B6Kx6L16nINBELYrP8A3Oy6nB7Rfq13NU5KF7fpz7rYh0xE/Dxb1HzyXVEVX0X9ocrFoHkwXbond/WOz40VlhxQ4AtIINwQag8iM1ScxzTZwstWOVkguw3HJe0RF5UiIiIiIiIiIiIiIiIiIiIiIiIiIiIiIo3xwMytJH1vgYixj8b25hl+mLu14VqvLnBgLnbAvLnBu0rfFywZ/TMKCKxHtaOJz5DM9FWdIaXjxAQ1whilg2mKvF5BA6DqqHPw4jHkvx4zmXkuqOufmpKEw1jiI3g23b1l1ekhAMNPju+dFd5/7QcRIgMqP7kQ4R+Vved5LE0ROTD2xI8w97r4IUOzW1rQnC3iQKmp7ypwYXXJ6gfD5UXQWyno2y0DPC3E473ZV8XOVyopjEe6cHdbONpvf7KtRVj6lxc//Xpc7MfsrIkZbAzEbvdcnicz9cFFFmSOC2MdlDyWLEocwKcfrgubragA2C1ATbKw/wD1Eb16+9neKcfriseYlGHu1ad+f8Zear8xorC4+kiOcwG1cVNvrdDuyWTTtZUOd3zjNgC4np97eKrTzGOxA9bKxxpmo7BFeOW3ruRs+4d5pHEUI8lXm6Shw7MFa+yPic1upCZxAEWB3/JX2mSBoMkR1L4JGqfPJ8r3XiOYSOs12eAyFuJWMHWzDlHKwsLnQXd1wJZy2gcia9TuX2A8L3pO3o4nsOFeRsfIlaMLw8W3K8MLRzUpdzHitCQarUTWrsI1w4hXcSW+BurVrJBIe1wFcTa0/E22fgq0NMsuHAgj1a7d1RYLBhpq1kz2UlyGkbxv2YPuqFS6KM2k+earMeXiw3EBxOE0tl5ZL63SBForRzHe8vitvEfDIOFphk/jpc8SDiHVYrZNjj/Vwht+00itfy1r4L9DiqHdmS5pBAyLC542AJ6Lm3NaXWwb9OuFC2Yhu7hAP4s/kvvo38Tvrl1qoJrR8Np7Dg/dW3lkfFeIc1FYaDwLQfI2HRT9s5zNZjb343HuL+i8dm0G1+mVMcAN614Zed1lSGkI0I4oERzODDY82GzuZBUj4L3AY8NxcNAHlT4qWX0e0915bxpU+NbdFkHTVHa0rh6u+32VwUdQ060fUYPurFo37R4rLTENrx7TOy79BsfFqtmita5aYoGRAHH1Hdl3QO73Sq5u/QTyKtc1/Ox8f3WufAaCQa1Gx2Vff4gKWH+krQTTvv4fg5VtukqqnIEwuOeD1GF3CqLj+j9ZpuXphiFzPZd228htbyBCtmjvtJZYTEMwz7Te2OZb3m+BXiSjkZuv4LVg0pTy4J1Tz/OxXRFiSGlYUcVhRGPG3Ca05jMdVlqpsWkCDkIiIi+oiIiIiVUb44GZRFIvhcq7pLXWBDqGuMQjZD7V+JyHiqnpLXqM+zSIQ3DtO6uNh0urEdNJJsCoT6QggwTc8B8suhTmlocIVe4NrlXM8hmei0GktbSB/TbnYOfa/Bou7yPBUqBpK9SRV3ec5xc48MRuBw816mwYpDmuDS2vaLqD9XxFlSm7WOYNIsze7b4Dlc+OOeFQfpIyMPZ7eG9bTSWlHEViRSeBIa39A+NStZDitN2uFtoI+gsKNAYHgRXuef8AF3k7Mr1F0YwghsSv4cr9Aa+SzXUEMhBkmcSd+odW3JR/1coudUdcrbwZgjMgjx9y+aYm24G0oXHeAbbabti0MKFHaB3gBkC0nwGY8l5fpI1AiMvsdSh8Dn/Kn0foV1PWtk1wWgnYc+Y9woKmrbLCQBYnj86I6SxmrThNb1PZ8Tcea6ZP2mwNgYyn6nrmzmOdTCcW4AUP6flVdC0lMYny8Yf8kMA8xR497vBdTWtBc3zXzRLjqyA/+fusyM+5tTmq3pafdXCW1ANBQkeY6LczMYg7xxWGxrbu2k38t65uRraYmaRlxusbZ91qzgyjUabcVXY5fhNIVBvqcXPOvksSWZFeQAX039qgG0norNEfwod+fv5eZURLt9R9bFRi/kLoAbQgnjd33ufZZsmiw431z6fay+SsrDoCYdCcyaYtta0tt2U2LPhSoOVD7/DqsSE9bGWh77BYL6meqk1pCTnGTjwutKGJsYs0KWFKbiR5qTS7CID67lkQ3fX7qHSJLg2GfXc0dK38q+C6WiJtlWrWWp+0aOYbJcioJMTIkbGblSXvxmrnUP4qVPhnzNFcvtJa+I6CGNJDGvJIuQXlo9zVQmyEQmjQSd23wK6ajMIZr4uL3OLjxO7zXOaTBdUOb4Y8gsv0uGwFOd69MivQfisQbez8svcsJsfAaGpIzabDqDmvf3wGx7PLLwWm2QEXHVZLmEY9FlfdhXMHgM6cv3UTnnId32dnVfWwznUU3/tmvYmhuxf5ftfzXrDua8ZbyWfB0gwi7S0ClxcDdbNQz0y0AGF2jmTSw5jNYznB22nA5eXyQy5Fz2ePyosIfx6iEgkAPhe4PXPqtAaSn1dX1UUPTEYHvV4U91F9iTLnOxPdc5g5+WXWi9PijIDmcieoWHORmQ2g1JJIa1gFXOc40a1tMzXktFlLDTkyMaGm1rgDYoDK+ezCdblzWa2dw5AsrtBrX8w+CimZ+G2gfdzu61oq9x/CxtcXgtjovUmbjUMRwl2nNraPiEbiT2G9A5XnV7UaBLCrGdo957jie7m836ZcFFJpADDBc8VqU+hXuzKbDhtP4HqqZoLVCamHh5c6TYMnChjkcKHDC6lx4LrMlL4IbW4nvwgDE81cabXEAVKQZUNyU6y5JXSHWcV0cFPHA3UjFgiIijU6L44r6vjgiKna5a0xpYNMNrMDjhdENTgcaYOyNhyrWxpUXquc6Q07MRnf1HviNGbaho6NFvJdU1g0SHtcCAQ4EEG4INiCuZN0L6OP6F7gGur6Jzjd1P8Ajqc3jzF7kFXKeaKMEyYtm6xtJwzOGtHcjYW/dYcGdAFqtA+uq3cLRcN9KPLqitYbd++th5Kd+gGNFxi37KfPr5Lw2H6K7HBo3E09+ayKv+QCXuUdyc7hY+hd0ss2LR3+0lvnp7qWJoNlsLHbsVQQDTMtrXyWRA0eWilS7cCAQOQpZfJLSocdh3kFbETAOynL5bVy1TpGreOzkcfDPubkeS0Y6eNh1gPnkqxpTRji+tqUAoMh45dK8lLJQ4sMCjmho9W559qluisMaUBzp9cM1ro8kBXCbHf8lYGmZnwinkA1RxF/niLeK8/0kYeXi4PivUKZqBXCK8QR0Nli6Ta0tq59ge7QEcKk/XvXn7mK1pQ7N1srbOijnGgNPpKBptz5UUVK5jKhrogXZ2WBPgAb+SkkYXRkOPr77FrfvRyIDeQAtz2q36BmDGlTDzfBOJhO0VJF+rm9QqGY+Hu0I8fIi3gtzq3OuEQxKkejHa24mmgLb5Zg+C/TZtUw2ta2xYlAXsqRbN8Ecv1tV4gPEWGN48eX1uWGWlldoK9sjC0aDdrruaM67XAb946881jmRRVue75LNc1kzC07Cuhe0sctbTFldPu468PmsiPJ1yt5KEQ3jjzWHNoXN2HqvokB3KSGzh9c9qymMAGaghPO4Kdo2n9kg0U4OvJsXoyDcsuXftIpzUMrFESMYnqQgQCd/rHoK+J3LEizLoh9HDNB6ztw3c+HitRrNptkNn3aEb0pEobgezXedv7rYjpW62owZXh84hjMj9g9Ss+b0g2I8urWuW6gyutdpCV9IAQ7CW3BHzVYYwtuHOHDJ3hVTM05Ebkf1XPU5rJd/H6qKbt6eUF2TkW27cZBWO/SEcrbStNjw+BSzYc+0YNOG1XCh6EXKwnSLP8AjcQfxfA5DqvUSddENX1cd43csqeC+Ydzq8Bn+/Sq7KBgZG1rmgHeG/TffbldYz3OLiWkkc9qxIspEacjU5HOvLevvp6d+53ZHqf5WYJ0ts2w21vXn8ljzM9CaP6lGedeTcyeVeSlIAFybI1xJsBcryJwZNOHhkfHaonaSwODBic92UNgLnO/KMxxNlsdD6mx5w1IdLQK2JFIsQbwHf7TeJFeAXSNX9S4Es2kKG1te8c3O4ucbuPMrOlrQ3DM81u0+hy8B0vd5b/0qFI6qTcehcGSzTnlEiEch/TZ4u5K46v/AGfwIDhELTEi/wByIcbh/jWzPygK2wpRo2KYBZ0kz5PqK3YKWGD/ABttz39VFClQ1TAIiiVlERERERERERERRxoQcFWNO6sMitLXsa9pzBFQrWvjm1RFyOd0PNS4IgP9IyhHooxJoPwRe8OTsQ5KrvnO3heHQ4nsPsfynJ44tJXdpzRbXjJVTTWqjIjS17A5u4jzG48QpaV4pidRoztWfV0EdTk4PzcueMN6kkO4ZjmVkOnojKGG9xI2k1PgcvPmvU7qbHgmsB/pGf24puODYg/+w6rVxJ0B4ZEY6HE9mJav+BBo/mCeS02vgnHeAvwIC5+eiqKc32t4hWWQ1mxCjm1dvb8lmxNOsFi0k8CLc9/1dVAxyM8uFv56rOlxjFWkU8/DM9Kqj/YNHucSY7eBNul7KE1lQ0d11x4Bb06XaRYGn4c+o/dYc2YcQAh5ZTeLH5rBxgZZ7zs5D4rA0hpEYcTzYbdr+HLjtUbtDUlI4TRFzXDZYg+hBwrFNLPWHszYjfwHSy2uipKDH9IKnsPDMYGEOfhDqNqbijm7B3gtjJ6OfGc1kAYQwmlqg1s7FvBFiqRq3rDimHMeD6KKW4i0d1zbNdTbaxG0U3BdT0nrDAgQxDgPq6IKelbQlzgKuGYvTPbvC8tL3d0uJud/y3QLo2QQ0zS4C1hk8kmdLwoAbAY1jYgPbq6xJt2X5EefAqUBrjVjsDttMjzb8Qufx4WM1dUk7dvh/Cy5WajsFC/sjI5kdCKhTzUNS1zTE4cwbjoRf1CyP7wx5N23b6q+Nm4g7zA8b2kH5FfTPN2siDof/wAqlu1gjtydUfiaP5HisuU1ufWj2i+1uL/rW/RSPhqI2axF+Q+C69sr6SQ2uR4/CrK6Zce7Df1FB/8AJRvhEisV4a0ZgGni45eXNYjdIuIrVpHC/jWtFodYJlxwkk4ciK+Flk0+kmVE4pxcE8rfe6tzSshjMgGstnpDWhoHo5Yhuwv2DfhGZPH+VTY0uQSWOINSam5P5tn1dZH3fcOo+I/hSAACpvssffuXUxwMjGrvXNT1ksztcm44bgsKFPOFA8Vrt3/NbGG9hFzi4f8Als6VWLEAoQABXPbVa57mwz2nYBvJt8x5r2XFv1bFAGNf9GDwW6fABs12HgcvHb1WBOO9GQHGrnd1jRic4/haLuW21X1ajzkP0piGFCcXBmFlXua00D8T7NBpbsldA1d1GgS12M7Tu9Ed2nu/yeb9MuCpS1zBiMLYptDyOzMbDgNv6VG0NqVNTNDMEwIZyhtIMUj8T8ofJtTxCvWhtSIECno4TGketQF3V57RPMqzQpYN2KZZT5HPN3FdFDBHCLMFljwJQN2LIRF4UyIiIiIiIiIiIiIiIiIiIiIiIiKKLADlKiItRNaMBzCrumNVmRWlr2Ne07CK/wAHirwQoYkqCiLjE7qhFgV9A7G3+3FuQNzIhqRycDzC0heceFwcyJ7D7O5t2OHFpIXcJuQaa1pbNco1w0xBcaNDXQmGocQDjeNra5NG/byztRVT2YOQs2o0bFNkd08vwtTNaQoysQ283c+Cq0zMxJmJRuXuCTExEmYlG5e4K0yEgyUhhzhV5yGZJUUkjpHXKtwQMp2arPnMpo/R7JSGHOFXnIbSTksiUkW4zGjAGK63ZpVo3YsiaZ57ucUu0l2OLdxyHsDhsJ3+A45Yhk92/vHMLTpaYM779q53SWkTLeKHZvPH9e6ysXsUpw73XaeigbDJNq1H10UeIDieGXjtVmjQ4MWU9PZhZZ7A0ULxQWAoQTUHM58Fckn7O1xg4WRDTGW9jYgXtyWjBbk+53t+OwrzFh2ozLbvPP6ojYjDkwu/Nhp44lEyaaLG58APifJSteDhQuY5uV6lJp8M1bcbRs/bmtg2bhRhhiUDtlDt31yWBGj171CNmynX51WBEjNxYGYokT+2xpc/mQLAcSQsmu0bBK7tT3HjY4bfwfNXaWeX/Gwaw4LdRpF9KN7TaVGEeZHxutXHjhhFKl7jhYxt3PcdjRt929bXRWps5G77hLMOxtHxT17jOmJXrV/UaBLnE1lYh70V5L4jub3X6Cg4IK1zGahOseNredrn7LRh0M579d/dHC9z13eqoshqdNzDgIjRLw7FxDg6K4ey3DVrP8rncrvojUOXggYYLAR6xaHOJ3l7quJ6q0wZUN2KeioSSukN3FdDBTxwC0Yt7rHgSgaFkAIijU6IiIiIiIiIiIiIiIiIiIiIiIiIiIiIiIiIiIiKCYmMO62Z3KWI8AEm1LrkuvWvIiBzIbqQfWdtincN0P8A7csyL7rzr0IgdDhupB9ZwsYp3DdD/wC3LPlcxMRJqJQZe4JMTESaiUGXuCtejdGNlmt7JdFeQGMAqS42AAGZJ2L6iaM0Y2Wa3sl0R5AY0CpLjYAAXJJ2K2wvs4c+HjmxiiPvhDiPRbQA5p7+9w5C1zZ9StSfQf6iZo6ZcLDMQWn1W730zd0Fqk250MFEXEJzVeZgGrP9Qweo8hsQcn91/Wh4rBhToecF2PFzDcCxw44TnzFea7dNaKa7Yqvp7UyHGFHsDqZHItO9rhdp5FXIqx7MOyFk1OioZss7p5bOn4sqG1mLMV45U67eq9+jo0tDi8EglosKgEAkbaVOW9S6Q1ZmYH+24x2DJjyGxAPwv7r/AM1DxWpbPguwBsQxa0EHA70lf8d34q04rTZUxSC97cj89lz82j6mF1tW/MfPdTxanPLds8FiTE00ODTVzz3WtBc88g2pPUKz6M1ImZihmHehb7EOjohG50XIflB5q8aB1LgSw/pQw2vedcud/k41c7qVVmrW7GBaFNoeQ96Z1uQ2/j3XPND6mTcx/uEy0I8nRiOlWw/M8l0bQGp8GWhhkNgaMycy47XOcbuPErfQZUN2KeizZJXyG7it+GnjgFoxZQwpUN2KUBfUUanREREREREREREREREREREREREREREREREREREREREREREXLftN1xc2JElu5Dh4cd7xcbA8cod6cS07lyKPHiTUSgy9wXc/tR+zs6QhiLAIbMwhQAmgiw619GTsIJJadhJBsajmujJFst2Cx33ioYIJB9JjNgMGZJOVLFfUXrRujWyzW9kuivIDGAVcXGwAAzJK6pqVqT93/wBRM0dMuFhmILT6rd7qZu6C1SfupWpX3f8A1ExR0y4WGYgtObW73Uzd0Fqk29ERERfEReXQwV6REWvmdFNdsUMDQbQa0Fcum5bZERRQ5cBSoiIiIiIiIiIiIiIiIiIiIiIiIiIiIiIiIiIiIiIiIiIiIiIiIiIiIiIihfKMc9ryxpeyuFxaC5tRQ0OYzOSmREREREREREREREREREREREREREREREREREREREREREREREREREREREREREREREX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" name="AutoShape 12" descr="data:image/jpeg;base64,/9j/4AAQSkZJRgABAQAAAQABAAD/2wCEAAkGBhMSERQUEhMTFBQSFxUUFBUXFxcXGxgUFBQVFRQXGRgXHCYfFxokGhQXHy8gIycpLCwsFx4xNTAqNSYrLCkBCQoKDgwOGg8PGjEkHyUsKSkvKy40LDApNSwqLCwsLC8wKi80Li8uKiwsLCw1KSkqKio1LCwsLCwvNiwsKSwpLP/AABEIAK0BIwMBIgACEQEDEQH/xAAbAAEAAgMBAQAAAAAAAAAAAAAAAwYEBQcCAf/EAEIQAAECBAIHBAcHAwQBBQAAAAEAAgMEESESMQUGQVFhcYEiMpGhE0JSscHR8AcUYoKS4fEjU3IkM0Oy4hVjosLS/8QAGwEBAAMBAQEBAAAAAAAAAAAAAAMEBQYCAQf/xAAzEQABAwMABwcEAQUBAAAAAAABAAIDBBEhBRIxQVFhkRMicYGhsfAywdHhBhQVM0JyYv/aAAwDAQACEQMRAD8A7iiIiIiIiIiIiIiIiIiIiIiIiIiIiIiIiIiIiIiIiIiIiIiIiIiIiIiIiIiIiIiIiIiIiIiIiIiIiIiIiIiIiIiIiIiIiIiIiIiIiIiIiIiIiIi+E0URnYfts/UPmiKZFD98Zsc08iCtLpLXGBCsHYzuZ2vE90dSvTWlxs0KOSVkYu82W/JSq5tpHXqI+oafRDe2j3eJoB0VfZpOYY8vhR4oc41c4PLq7O1DfVrurTzVwUMhFyst2macOsLkcfmV2pFzzQ/2hzFmx4Aij24XYdTix5wno4clbNGa1y0d2BkQNif2ngw4nRj6Fw4tqOKpyNMbtR21aMNRHONaM3W3RKovKnREREREREREREREREREREREREREREREREREREREREREREREREREUcSOBmUReokQNFSaALQ6S1lwnCzPZarj0yHXyWJpXSj4r8DM/wDqDtO9x+uMkpIsh5dp5zcb3+K+OcGi5UL5LYCw3GPEuaNG9xxH65J9zi/3T0FPetk4caqF0Sipvq2jao7u4rBMGMPWa7g4fXuWBNSEF9okMwifWZYV47D1AW6MZCA7MKWKqBPdNl4e3XFni45qpx9W8F34XQ/VewYT+bYFJLyjGnstaPM+fwW/dBMG47UI2c3OnTdw8Ny1GlNEOh9uA6sN2Tc6E7ATs3LO0oKlwL2yHV3gE2+cVCKSJuWt/PVQTukGwxQkYqWaa/C4stTpaNDjQxdpFqseAaHeNvULMLoZtFYQTnUfRHRa2bhwA/Cxx2HtZCvDM+al0JDRyPa1od2g7xLgCDxA4cjt9ll1rp4wSbauzF7qXResE7L/AO1Gc6GPUin0rAN2Jxxt5B/RW3RX2pMNBMwnQz7cOsVnUUDx+l3NUuNIxAd9BWrTYA7/AGetFEQ31r/4288vIrrzSwygObv4KrFpOohwTf8A6/O33XadHaWgx24oMRkQbcJBpwIzaeBWWuECzg6GcDhk4EseOTwa+B6Kx6L16nINBELYrP8A3Oy6nB7Rfq13NU5KF7fpz7rYh0xE/Dxb1HzyXVEVX0X9ocrFoHkwXbond/WOz40VlhxQ4AtIINwQag8iM1ScxzTZwstWOVkguw3HJe0RF5UiIiIiIiIiIiIiIiIiIiIiIiIiIiIiIo3xwMytJH1vgYixj8b25hl+mLu14VqvLnBgLnbAvLnBu0rfFywZ/TMKCKxHtaOJz5DM9FWdIaXjxAQ1whilg2mKvF5BA6DqqHPw4jHkvx4zmXkuqOufmpKEw1jiI3g23b1l1ekhAMNPju+dFd5/7QcRIgMqP7kQ4R+Vved5LE0ROTD2xI8w97r4IUOzW1rQnC3iQKmp7ypwYXXJ6gfD5UXQWyno2y0DPC3E473ZV8XOVyopjEe6cHdbONpvf7KtRVj6lxc//Xpc7MfsrIkZbAzEbvdcnicz9cFFFmSOC2MdlDyWLEocwKcfrgubragA2C1ATbKw/wD1Eb16+9neKcfriseYlGHu1ad+f8Zear8xorC4+kiOcwG1cVNvrdDuyWTTtZUOd3zjNgC4np97eKrTzGOxA9bKxxpmo7BFeOW3ruRs+4d5pHEUI8lXm6Shw7MFa+yPic1upCZxAEWB3/JX2mSBoMkR1L4JGqfPJ8r3XiOYSOs12eAyFuJWMHWzDlHKwsLnQXd1wJZy2gcia9TuX2A8L3pO3o4nsOFeRsfIlaMLw8W3K8MLRzUpdzHitCQarUTWrsI1w4hXcSW+BurVrJBIe1wFcTa0/E22fgq0NMsuHAgj1a7d1RYLBhpq1kz2UlyGkbxv2YPuqFS6KM2k+earMeXiw3EBxOE0tl5ZL63SBForRzHe8vitvEfDIOFphk/jpc8SDiHVYrZNjj/Vwht+00itfy1r4L9DiqHdmS5pBAyLC542AJ6Lm3NaXWwb9OuFC2Yhu7hAP4s/kvvo38Tvrl1qoJrR8Np7Dg/dW3lkfFeIc1FYaDwLQfI2HRT9s5zNZjb343HuL+i8dm0G1+mVMcAN614Zed1lSGkI0I4oERzODDY82GzuZBUj4L3AY8NxcNAHlT4qWX0e0915bxpU+NbdFkHTVHa0rh6u+32VwUdQ060fUYPurFo37R4rLTENrx7TOy79BsfFqtmita5aYoGRAHH1Hdl3QO73Sq5u/QTyKtc1/Ox8f3WufAaCQa1Gx2Vff4gKWH+krQTTvv4fg5VtukqqnIEwuOeD1GF3CqLj+j9ZpuXphiFzPZd228htbyBCtmjvtJZYTEMwz7Te2OZb3m+BXiSjkZuv4LVg0pTy4J1Tz/OxXRFiSGlYUcVhRGPG3Ca05jMdVlqpsWkCDkIiIi+oiIiIiVUb44GZRFIvhcq7pLXWBDqGuMQjZD7V+JyHiqnpLXqM+zSIQ3DtO6uNh0urEdNJJsCoT6QggwTc8B8suhTmlocIVe4NrlXM8hmei0GktbSB/TbnYOfa/Bou7yPBUqBpK9SRV3ec5xc48MRuBw816mwYpDmuDS2vaLqD9XxFlSm7WOYNIsze7b4Dlc+OOeFQfpIyMPZ7eG9bTSWlHEViRSeBIa39A+NStZDitN2uFtoI+gsKNAYHgRXuef8AF3k7Mr1F0YwghsSv4cr9Aa+SzXUEMhBkmcSd+odW3JR/1coudUdcrbwZgjMgjx9y+aYm24G0oXHeAbbabti0MKFHaB3gBkC0nwGY8l5fpI1AiMvsdSh8Dn/Kn0foV1PWtk1wWgnYc+Y9woKmrbLCQBYnj86I6SxmrThNb1PZ8Tcea6ZP2mwNgYyn6nrmzmOdTCcW4AUP6flVdC0lMYny8Yf8kMA8xR497vBdTWtBc3zXzRLjqyA/+fusyM+5tTmq3pafdXCW1ANBQkeY6LczMYg7xxWGxrbu2k38t65uRraYmaRlxusbZ91qzgyjUabcVXY5fhNIVBvqcXPOvksSWZFeQAX039qgG0norNEfwod+fv5eZURLt9R9bFRi/kLoAbQgnjd33ufZZsmiw431z6fay+SsrDoCYdCcyaYtta0tt2U2LPhSoOVD7/DqsSE9bGWh77BYL6meqk1pCTnGTjwutKGJsYs0KWFKbiR5qTS7CID67lkQ3fX7qHSJLg2GfXc0dK38q+C6WiJtlWrWWp+0aOYbJcioJMTIkbGblSXvxmrnUP4qVPhnzNFcvtJa+I6CGNJDGvJIuQXlo9zVQmyEQmjQSd23wK6ajMIZr4uL3OLjxO7zXOaTBdUOb4Y8gsv0uGwFOd69MivQfisQbez8svcsJsfAaGpIzabDqDmvf3wGx7PLLwWm2QEXHVZLmEY9FlfdhXMHgM6cv3UTnnId32dnVfWwznUU3/tmvYmhuxf5ftfzXrDua8ZbyWfB0gwi7S0ClxcDdbNQz0y0AGF2jmTSw5jNYznB22nA5eXyQy5Fz2ePyosIfx6iEgkAPhe4PXPqtAaSn1dX1UUPTEYHvV4U91F9iTLnOxPdc5g5+WXWi9PijIDmcieoWHORmQ2g1JJIa1gFXOc40a1tMzXktFlLDTkyMaGm1rgDYoDK+ezCdblzWa2dw5AsrtBrX8w+CimZ+G2gfdzu61oq9x/CxtcXgtjovUmbjUMRwl2nNraPiEbiT2G9A5XnV7UaBLCrGdo957jie7m836ZcFFJpADDBc8VqU+hXuzKbDhtP4HqqZoLVCamHh5c6TYMnChjkcKHDC6lx4LrMlL4IbW4nvwgDE81cabXEAVKQZUNyU6y5JXSHWcV0cFPHA3UjFgiIijU6L44r6vjgiKna5a0xpYNMNrMDjhdENTgcaYOyNhyrWxpUXquc6Q07MRnf1HviNGbaho6NFvJdU1g0SHtcCAQ4EEG4INiCuZN0L6OP6F7gGur6Jzjd1P8Ajqc3jzF7kFXKeaKMEyYtm6xtJwzOGtHcjYW/dYcGdAFqtA+uq3cLRcN9KPLqitYbd++th5Kd+gGNFxi37KfPr5Lw2H6K7HBo3E09+ayKv+QCXuUdyc7hY+hd0ss2LR3+0lvnp7qWJoNlsLHbsVQQDTMtrXyWRA0eWilS7cCAQOQpZfJLSocdh3kFbETAOynL5bVy1TpGreOzkcfDPubkeS0Y6eNh1gPnkqxpTRji+tqUAoMh45dK8lLJQ4sMCjmho9W559qluisMaUBzp9cM1ro8kBXCbHf8lYGmZnwinkA1RxF/niLeK8/0kYeXi4PivUKZqBXCK8QR0Nli6Ta0tq59ge7QEcKk/XvXn7mK1pQ7N1srbOijnGgNPpKBptz5UUVK5jKhrogXZ2WBPgAb+SkkYXRkOPr77FrfvRyIDeQAtz2q36BmDGlTDzfBOJhO0VJF+rm9QqGY+Hu0I8fIi3gtzq3OuEQxKkejHa24mmgLb5Zg+C/TZtUw2ta2xYlAXsqRbN8Ecv1tV4gPEWGN48eX1uWGWlldoK9sjC0aDdrruaM67XAb946881jmRRVue75LNc1kzC07Cuhe0sctbTFldPu468PmsiPJ1yt5KEQ3jjzWHNoXN2HqvokB3KSGzh9c9qymMAGaghPO4Kdo2n9kg0U4OvJsXoyDcsuXftIpzUMrFESMYnqQgQCd/rHoK+J3LEizLoh9HDNB6ztw3c+HitRrNptkNn3aEb0pEobgezXedv7rYjpW62owZXh84hjMj9g9Ss+b0g2I8urWuW6gyutdpCV9IAQ7CW3BHzVYYwtuHOHDJ3hVTM05Ebkf1XPU5rJd/H6qKbt6eUF2TkW27cZBWO/SEcrbStNjw+BSzYc+0YNOG1XCh6EXKwnSLP8AjcQfxfA5DqvUSddENX1cd43csqeC+Ydzq8Bn+/Sq7KBgZG1rmgHeG/TffbldYz3OLiWkkc9qxIspEacjU5HOvLevvp6d+53ZHqf5WYJ0ts2w21vXn8ljzM9CaP6lGedeTcyeVeSlIAFybI1xJsBcryJwZNOHhkfHaonaSwODBic92UNgLnO/KMxxNlsdD6mx5w1IdLQK2JFIsQbwHf7TeJFeAXSNX9S4Es2kKG1te8c3O4ucbuPMrOlrQ3DM81u0+hy8B0vd5b/0qFI6qTcehcGSzTnlEiEch/TZ4u5K46v/AGfwIDhELTEi/wByIcbh/jWzPygK2wpRo2KYBZ0kz5PqK3YKWGD/ABttz39VFClQ1TAIiiVlERERERERERERRxoQcFWNO6sMitLXsa9pzBFQrWvjm1RFyOd0PNS4IgP9IyhHooxJoPwRe8OTsQ5KrvnO3heHQ4nsPsfynJ44tJXdpzRbXjJVTTWqjIjS17A5u4jzG48QpaV4pidRoztWfV0EdTk4PzcueMN6kkO4ZjmVkOnojKGG9xI2k1PgcvPmvU7qbHgmsB/pGf24puODYg/+w6rVxJ0B4ZEY6HE9mJav+BBo/mCeS02vgnHeAvwIC5+eiqKc32t4hWWQ1mxCjm1dvb8lmxNOsFi0k8CLc9/1dVAxyM8uFv56rOlxjFWkU8/DM9Kqj/YNHucSY7eBNul7KE1lQ0d11x4Bb06XaRYGn4c+o/dYc2YcQAh5ZTeLH5rBxgZZ7zs5D4rA0hpEYcTzYbdr+HLjtUbtDUlI4TRFzXDZYg+hBwrFNLPWHszYjfwHSy2uipKDH9IKnsPDMYGEOfhDqNqbijm7B3gtjJ6OfGc1kAYQwmlqg1s7FvBFiqRq3rDimHMeD6KKW4i0d1zbNdTbaxG0U3BdT0nrDAgQxDgPq6IKelbQlzgKuGYvTPbvC8tL3d0uJud/y3QLo2QQ0zS4C1hk8kmdLwoAbAY1jYgPbq6xJt2X5EefAqUBrjVjsDttMjzb8Qufx4WM1dUk7dvh/Cy5WajsFC/sjI5kdCKhTzUNS1zTE4cwbjoRf1CyP7wx5N23b6q+Nm4g7zA8b2kH5FfTPN2siDof/wAqlu1gjtydUfiaP5HisuU1ufWj2i+1uL/rW/RSPhqI2axF+Q+C69sr6SQ2uR4/CrK6Zce7Df1FB/8AJRvhEisV4a0ZgGni45eXNYjdIuIrVpHC/jWtFodYJlxwkk4ciK+Flk0+kmVE4pxcE8rfe6tzSshjMgGstnpDWhoHo5Yhuwv2DfhGZPH+VTY0uQSWOINSam5P5tn1dZH3fcOo+I/hSAACpvssffuXUxwMjGrvXNT1ksztcm44bgsKFPOFA8Vrt3/NbGG9hFzi4f8Als6VWLEAoQABXPbVa57mwz2nYBvJt8x5r2XFv1bFAGNf9GDwW6fABs12HgcvHb1WBOO9GQHGrnd1jRic4/haLuW21X1ajzkP0piGFCcXBmFlXua00D8T7NBpbsldA1d1GgS12M7Tu9Ed2nu/yeb9MuCpS1zBiMLYptDyOzMbDgNv6VG0NqVNTNDMEwIZyhtIMUj8T8ofJtTxCvWhtSIECno4TGketQF3V57RPMqzQpYN2KZZT5HPN3FdFDBHCLMFljwJQN2LIRF4UyIiIiIiIiIiIiIiIiIiIiIiIiKKLADlKiItRNaMBzCrumNVmRWlr2Ne07CK/wAHirwQoYkqCiLjE7qhFgV9A7G3+3FuQNzIhqRycDzC0heceFwcyJ7D7O5t2OHFpIXcJuQaa1pbNco1w0xBcaNDXQmGocQDjeNra5NG/byztRVT2YOQs2o0bFNkd08vwtTNaQoysQ283c+Cq0zMxJmJRuXuCTExEmYlG5e4K0yEgyUhhzhV5yGZJUUkjpHXKtwQMp2arPnMpo/R7JSGHOFXnIbSTksiUkW4zGjAGK63ZpVo3YsiaZ57ucUu0l2OLdxyHsDhsJ3+A45Yhk92/vHMLTpaYM779q53SWkTLeKHZvPH9e6ysXsUpw73XaeigbDJNq1H10UeIDieGXjtVmjQ4MWU9PZhZZ7A0ULxQWAoQTUHM58Fckn7O1xg4WRDTGW9jYgXtyWjBbk+53t+OwrzFh2ozLbvPP6ojYjDkwu/Nhp44lEyaaLG58APifJSteDhQuY5uV6lJp8M1bcbRs/bmtg2bhRhhiUDtlDt31yWBGj171CNmynX51WBEjNxYGYokT+2xpc/mQLAcSQsmu0bBK7tT3HjY4bfwfNXaWeX/Gwaw4LdRpF9KN7TaVGEeZHxutXHjhhFKl7jhYxt3PcdjRt929bXRWps5G77hLMOxtHxT17jOmJXrV/UaBLnE1lYh70V5L4jub3X6Cg4IK1zGahOseNredrn7LRh0M579d/dHC9z13eqoshqdNzDgIjRLw7FxDg6K4ey3DVrP8rncrvojUOXggYYLAR6xaHOJ3l7quJ6q0wZUN2KeioSSukN3FdDBTxwC0Yt7rHgSgaFkAIijU6IiIiIiIiIiIiIiIiIiIiIiIiIiIiIiIiIiIiKCYmMO62Z3KWI8AEm1LrkuvWvIiBzIbqQfWdtincN0P8A7csyL7rzr0IgdDhupB9ZwsYp3DdD/wC3LPlcxMRJqJQZe4JMTESaiUGXuCtejdGNlmt7JdFeQGMAqS42AAGZJ2L6iaM0Y2Wa3sl0R5AY0CpLjYAAXJJ2K2wvs4c+HjmxiiPvhDiPRbQA5p7+9w5C1zZ9StSfQf6iZo6ZcLDMQWn1W730zd0Fqk250MFEXEJzVeZgGrP9Qweo8hsQcn91/Wh4rBhToecF2PFzDcCxw44TnzFea7dNaKa7Yqvp7UyHGFHsDqZHItO9rhdp5FXIqx7MOyFk1OioZss7p5bOn4sqG1mLMV45U67eq9+jo0tDi8EglosKgEAkbaVOW9S6Q1ZmYH+24x2DJjyGxAPwv7r/AM1DxWpbPguwBsQxa0EHA70lf8d34q04rTZUxSC97cj89lz82j6mF1tW/MfPdTxanPLds8FiTE00ODTVzz3WtBc88g2pPUKz6M1ImZihmHehb7EOjohG50XIflB5q8aB1LgSw/pQw2vedcud/k41c7qVVmrW7GBaFNoeQ96Z1uQ2/j3XPND6mTcx/uEy0I8nRiOlWw/M8l0bQGp8GWhhkNgaMycy47XOcbuPErfQZUN2KeizZJXyG7it+GnjgFoxZQwpUN2KUBfUUanREREREREREREREREREREREREREREREREREREREREREREXLftN1xc2JElu5Dh4cd7xcbA8cod6cS07lyKPHiTUSgy9wXc/tR+zs6QhiLAIbMwhQAmgiw619GTsIJJadhJBsajmujJFst2Cx33ioYIJB9JjNgMGZJOVLFfUXrRujWyzW9kuivIDGAVcXGwAAzJK6pqVqT93/wBRM0dMuFhmILT6rd7qZu6C1SfupWpX3f8A1ExR0y4WGYgtObW73Uzd0Fqk29ERERfEReXQwV6REWvmdFNdsUMDQbQa0Fcum5bZERRQ5cBSoiIiIiIiIiIiIiIiIiIiIiIiIiIiIiIiIiIiIiIiIiIiIiIiIiIiIiIihfKMc9ryxpeyuFxaC5tRQ0OYzOSmREREREREREREREREREREREREREREREREREREREREREREREREREREREREREREREX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" name="AutoShape 14" descr="data:image/jpeg;base64,/9j/4AAQSkZJRgABAQAAAQABAAD/2wCEAAkGBhMSERQUEhMTFBQSFxUUFBUXFxcXGxgUFBQVFRQXGRgXHCYfFxokGhQXHy8gIycpLCwsFx4xNTAqNSYrLCkBCQoKDgwOGg8PGjEkHyUsKSkvKy40LDApNSwqLCwsLC8wKi80Li8uKiwsLCw1KSkqKio1LCwsLCwvNiwsKSwpLP/AABEIAK0BIwMBIgACEQEDEQH/xAAbAAEAAgMBAQAAAAAAAAAAAAAAAwYEBQcCAf/EAEIQAAECBAIHBAcHAwQBBQAAAAEAAgMEESESMQUGQVFhcYEiMpGhE0JSscHR8AcUYoKS4fEjU3IkM0Oy4hVjosLS/8QAGwEBAAMBAQEBAAAAAAAAAAAAAAMEBQYCAQf/xAAzEQABAwMABwcEAQUBAAAAAAABAAIDBBEhBRIxQVFhkRMicYGhsfAywdHhBhQVM0JyYv/aAAwDAQACEQMRAD8A7iiIiIiIiIiIiIiIiIiIiIiIiIiIiIiIiIiIiIiIiIiIiIiIiIiIiIiIiIiIiIiIiIiIiIiIiIiIiIiIiIiIiIiIiIiIiIiIiIiIiIiIiIiIiIi+E0URnYfts/UPmiKZFD98Zsc08iCtLpLXGBCsHYzuZ2vE90dSvTWlxs0KOSVkYu82W/JSq5tpHXqI+oafRDe2j3eJoB0VfZpOYY8vhR4oc41c4PLq7O1DfVrurTzVwUMhFyst2macOsLkcfmV2pFzzQ/2hzFmx4Aij24XYdTix5wno4clbNGa1y0d2BkQNif2ngw4nRj6Fw4tqOKpyNMbtR21aMNRHONaM3W3RKovKnREREREREREREREREREREREREREREREREREREREREREREREREREUcSOBmUReokQNFSaALQ6S1lwnCzPZarj0yHXyWJpXSj4r8DM/wDqDtO9x+uMkpIsh5dp5zcb3+K+OcGi5UL5LYCw3GPEuaNG9xxH65J9zi/3T0FPetk4caqF0Sipvq2jao7u4rBMGMPWa7g4fXuWBNSEF9okMwifWZYV47D1AW6MZCA7MKWKqBPdNl4e3XFni45qpx9W8F34XQ/VewYT+bYFJLyjGnstaPM+fwW/dBMG47UI2c3OnTdw8Ny1GlNEOh9uA6sN2Tc6E7ATs3LO0oKlwL2yHV3gE2+cVCKSJuWt/PVQTukGwxQkYqWaa/C4stTpaNDjQxdpFqseAaHeNvULMLoZtFYQTnUfRHRa2bhwA/Cxx2HtZCvDM+al0JDRyPa1od2g7xLgCDxA4cjt9ll1rp4wSbauzF7qXResE7L/AO1Gc6GPUin0rAN2Jxxt5B/RW3RX2pMNBMwnQz7cOsVnUUDx+l3NUuNIxAd9BWrTYA7/AGetFEQ31r/4288vIrrzSwygObv4KrFpOohwTf8A6/O33XadHaWgx24oMRkQbcJBpwIzaeBWWuECzg6GcDhk4EseOTwa+B6Kx6L16nINBELYrP8A3Oy6nB7Rfq13NU5KF7fpz7rYh0xE/Dxb1HzyXVEVX0X9ocrFoHkwXbond/WOz40VlhxQ4AtIINwQag8iM1ScxzTZwstWOVkguw3HJe0RF5UiIiIiIiIiIiIiIiIiIiIiIiIiIiIiIo3xwMytJH1vgYixj8b25hl+mLu14VqvLnBgLnbAvLnBu0rfFywZ/TMKCKxHtaOJz5DM9FWdIaXjxAQ1whilg2mKvF5BA6DqqHPw4jHkvx4zmXkuqOufmpKEw1jiI3g23b1l1ekhAMNPju+dFd5/7QcRIgMqP7kQ4R+Vved5LE0ROTD2xI8w97r4IUOzW1rQnC3iQKmp7ypwYXXJ6gfD5UXQWyno2y0DPC3E473ZV8XOVyopjEe6cHdbONpvf7KtRVj6lxc//Xpc7MfsrIkZbAzEbvdcnicz9cFFFmSOC2MdlDyWLEocwKcfrgubragA2C1ATbKw/wD1Eb16+9neKcfriseYlGHu1ad+f8Zear8xorC4+kiOcwG1cVNvrdDuyWTTtZUOd3zjNgC4np97eKrTzGOxA9bKxxpmo7BFeOW3ruRs+4d5pHEUI8lXm6Shw7MFa+yPic1upCZxAEWB3/JX2mSBoMkR1L4JGqfPJ8r3XiOYSOs12eAyFuJWMHWzDlHKwsLnQXd1wJZy2gcia9TuX2A8L3pO3o4nsOFeRsfIlaMLw8W3K8MLRzUpdzHitCQarUTWrsI1w4hXcSW+BurVrJBIe1wFcTa0/E22fgq0NMsuHAgj1a7d1RYLBhpq1kz2UlyGkbxv2YPuqFS6KM2k+earMeXiw3EBxOE0tl5ZL63SBForRzHe8vitvEfDIOFphk/jpc8SDiHVYrZNjj/Vwht+00itfy1r4L9DiqHdmS5pBAyLC542AJ6Lm3NaXWwb9OuFC2Yhu7hAP4s/kvvo38Tvrl1qoJrR8Np7Dg/dW3lkfFeIc1FYaDwLQfI2HRT9s5zNZjb343HuL+i8dm0G1+mVMcAN614Zed1lSGkI0I4oERzODDY82GzuZBUj4L3AY8NxcNAHlT4qWX0e0915bxpU+NbdFkHTVHa0rh6u+32VwUdQ060fUYPurFo37R4rLTENrx7TOy79BsfFqtmita5aYoGRAHH1Hdl3QO73Sq5u/QTyKtc1/Ox8f3WufAaCQa1Gx2Vff4gKWH+krQTTvv4fg5VtukqqnIEwuOeD1GF3CqLj+j9ZpuXphiFzPZd228htbyBCtmjvtJZYTEMwz7Te2OZb3m+BXiSjkZuv4LVg0pTy4J1Tz/OxXRFiSGlYUcVhRGPG3Ca05jMdVlqpsWkCDkIiIi+oiIiIiVUb44GZRFIvhcq7pLXWBDqGuMQjZD7V+JyHiqnpLXqM+zSIQ3DtO6uNh0urEdNJJsCoT6QggwTc8B8suhTmlocIVe4NrlXM8hmei0GktbSB/TbnYOfa/Bou7yPBUqBpK9SRV3ec5xc48MRuBw816mwYpDmuDS2vaLqD9XxFlSm7WOYNIsze7b4Dlc+OOeFQfpIyMPZ7eG9bTSWlHEViRSeBIa39A+NStZDitN2uFtoI+gsKNAYHgRXuef8AF3k7Mr1F0YwghsSv4cr9Aa+SzXUEMhBkmcSd+odW3JR/1coudUdcrbwZgjMgjx9y+aYm24G0oXHeAbbabti0MKFHaB3gBkC0nwGY8l5fpI1AiMvsdSh8Dn/Kn0foV1PWtk1wWgnYc+Y9woKmrbLCQBYnj86I6SxmrThNb1PZ8Tcea6ZP2mwNgYyn6nrmzmOdTCcW4AUP6flVdC0lMYny8Yf8kMA8xR497vBdTWtBc3zXzRLjqyA/+fusyM+5tTmq3pafdXCW1ANBQkeY6LczMYg7xxWGxrbu2k38t65uRraYmaRlxusbZ91qzgyjUabcVXY5fhNIVBvqcXPOvksSWZFeQAX039qgG0norNEfwod+fv5eZURLt9R9bFRi/kLoAbQgnjd33ufZZsmiw431z6fay+SsrDoCYdCcyaYtta0tt2U2LPhSoOVD7/DqsSE9bGWh77BYL6meqk1pCTnGTjwutKGJsYs0KWFKbiR5qTS7CID67lkQ3fX7qHSJLg2GfXc0dK38q+C6WiJtlWrWWp+0aOYbJcioJMTIkbGblSXvxmrnUP4qVPhnzNFcvtJa+I6CGNJDGvJIuQXlo9zVQmyEQmjQSd23wK6ajMIZr4uL3OLjxO7zXOaTBdUOb4Y8gsv0uGwFOd69MivQfisQbez8svcsJsfAaGpIzabDqDmvf3wGx7PLLwWm2QEXHVZLmEY9FlfdhXMHgM6cv3UTnnId32dnVfWwznUU3/tmvYmhuxf5ftfzXrDua8ZbyWfB0gwi7S0ClxcDdbNQz0y0AGF2jmTSw5jNYznB22nA5eXyQy5Fz2ePyosIfx6iEgkAPhe4PXPqtAaSn1dX1UUPTEYHvV4U91F9iTLnOxPdc5g5+WXWi9PijIDmcieoWHORmQ2g1JJIa1gFXOc40a1tMzXktFlLDTkyMaGm1rgDYoDK+ezCdblzWa2dw5AsrtBrX8w+CimZ+G2gfdzu61oq9x/CxtcXgtjovUmbjUMRwl2nNraPiEbiT2G9A5XnV7UaBLCrGdo957jie7m836ZcFFJpADDBc8VqU+hXuzKbDhtP4HqqZoLVCamHh5c6TYMnChjkcKHDC6lx4LrMlL4IbW4nvwgDE81cabXEAVKQZUNyU6y5JXSHWcV0cFPHA3UjFgiIijU6L44r6vjgiKna5a0xpYNMNrMDjhdENTgcaYOyNhyrWxpUXquc6Q07MRnf1HviNGbaho6NFvJdU1g0SHtcCAQ4EEG4INiCuZN0L6OP6F7gGur6Jzjd1P8Ajqc3jzF7kFXKeaKMEyYtm6xtJwzOGtHcjYW/dYcGdAFqtA+uq3cLRcN9KPLqitYbd++th5Kd+gGNFxi37KfPr5Lw2H6K7HBo3E09+ayKv+QCXuUdyc7hY+hd0ss2LR3+0lvnp7qWJoNlsLHbsVQQDTMtrXyWRA0eWilS7cCAQOQpZfJLSocdh3kFbETAOynL5bVy1TpGreOzkcfDPubkeS0Y6eNh1gPnkqxpTRji+tqUAoMh45dK8lLJQ4sMCjmho9W559qluisMaUBzp9cM1ro8kBXCbHf8lYGmZnwinkA1RxF/niLeK8/0kYeXi4PivUKZqBXCK8QR0Nli6Ta0tq59ge7QEcKk/XvXn7mK1pQ7N1srbOijnGgNPpKBptz5UUVK5jKhrogXZ2WBPgAb+SkkYXRkOPr77FrfvRyIDeQAtz2q36BmDGlTDzfBOJhO0VJF+rm9QqGY+Hu0I8fIi3gtzq3OuEQxKkejHa24mmgLb5Zg+C/TZtUw2ta2xYlAXsqRbN8Ecv1tV4gPEWGN48eX1uWGWlldoK9sjC0aDdrruaM67XAb946881jmRRVue75LNc1kzC07Cuhe0sctbTFldPu468PmsiPJ1yt5KEQ3jjzWHNoXN2HqvokB3KSGzh9c9qymMAGaghPO4Kdo2n9kg0U4OvJsXoyDcsuXftIpzUMrFESMYnqQgQCd/rHoK+J3LEizLoh9HDNB6ztw3c+HitRrNptkNn3aEb0pEobgezXedv7rYjpW62owZXh84hjMj9g9Ss+b0g2I8urWuW6gyutdpCV9IAQ7CW3BHzVYYwtuHOHDJ3hVTM05Ebkf1XPU5rJd/H6qKbt6eUF2TkW27cZBWO/SEcrbStNjw+BSzYc+0YNOG1XCh6EXKwnSLP8AjcQfxfA5DqvUSddENX1cd43csqeC+Ydzq8Bn+/Sq7KBgZG1rmgHeG/TffbldYz3OLiWkkc9qxIspEacjU5HOvLevvp6d+53ZHqf5WYJ0ts2w21vXn8ljzM9CaP6lGedeTcyeVeSlIAFybI1xJsBcryJwZNOHhkfHaonaSwODBic92UNgLnO/KMxxNlsdD6mx5w1IdLQK2JFIsQbwHf7TeJFeAXSNX9S4Es2kKG1te8c3O4ucbuPMrOlrQ3DM81u0+hy8B0vd5b/0qFI6qTcehcGSzTnlEiEch/TZ4u5K46v/AGfwIDhELTEi/wByIcbh/jWzPygK2wpRo2KYBZ0kz5PqK3YKWGD/ABttz39VFClQ1TAIiiVlERERERERERERRxoQcFWNO6sMitLXsa9pzBFQrWvjm1RFyOd0PNS4IgP9IyhHooxJoPwRe8OTsQ5KrvnO3heHQ4nsPsfynJ44tJXdpzRbXjJVTTWqjIjS17A5u4jzG48QpaV4pidRoztWfV0EdTk4PzcueMN6kkO4ZjmVkOnojKGG9xI2k1PgcvPmvU7qbHgmsB/pGf24puODYg/+w6rVxJ0B4ZEY6HE9mJav+BBo/mCeS02vgnHeAvwIC5+eiqKc32t4hWWQ1mxCjm1dvb8lmxNOsFi0k8CLc9/1dVAxyM8uFv56rOlxjFWkU8/DM9Kqj/YNHucSY7eBNul7KE1lQ0d11x4Bb06XaRYGn4c+o/dYc2YcQAh5ZTeLH5rBxgZZ7zs5D4rA0hpEYcTzYbdr+HLjtUbtDUlI4TRFzXDZYg+hBwrFNLPWHszYjfwHSy2uipKDH9IKnsPDMYGEOfhDqNqbijm7B3gtjJ6OfGc1kAYQwmlqg1s7FvBFiqRq3rDimHMeD6KKW4i0d1zbNdTbaxG0U3BdT0nrDAgQxDgPq6IKelbQlzgKuGYvTPbvC8tL3d0uJud/y3QLo2QQ0zS4C1hk8kmdLwoAbAY1jYgPbq6xJt2X5EefAqUBrjVjsDttMjzb8Qufx4WM1dUk7dvh/Cy5WajsFC/sjI5kdCKhTzUNS1zTE4cwbjoRf1CyP7wx5N23b6q+Nm4g7zA8b2kH5FfTPN2siDof/wAqlu1gjtydUfiaP5HisuU1ufWj2i+1uL/rW/RSPhqI2axF+Q+C69sr6SQ2uR4/CrK6Zce7Df1FB/8AJRvhEisV4a0ZgGni45eXNYjdIuIrVpHC/jWtFodYJlxwkk4ciK+Flk0+kmVE4pxcE8rfe6tzSshjMgGstnpDWhoHo5Yhuwv2DfhGZPH+VTY0uQSWOINSam5P5tn1dZH3fcOo+I/hSAACpvssffuXUxwMjGrvXNT1ksztcm44bgsKFPOFA8Vrt3/NbGG9hFzi4f8Als6VWLEAoQABXPbVa57mwz2nYBvJt8x5r2XFv1bFAGNf9GDwW6fABs12HgcvHb1WBOO9GQHGrnd1jRic4/haLuW21X1ajzkP0piGFCcXBmFlXua00D8T7NBpbsldA1d1GgS12M7Tu9Ed2nu/yeb9MuCpS1zBiMLYptDyOzMbDgNv6VG0NqVNTNDMEwIZyhtIMUj8T8ofJtTxCvWhtSIECno4TGketQF3V57RPMqzQpYN2KZZT5HPN3FdFDBHCLMFljwJQN2LIRF4UyIiIiIiIiIiIiIiIiIiIiIiIiKKLADlKiItRNaMBzCrumNVmRWlr2Ne07CK/wAHirwQoYkqCiLjE7qhFgV9A7G3+3FuQNzIhqRycDzC0heceFwcyJ7D7O5t2OHFpIXcJuQaa1pbNco1w0xBcaNDXQmGocQDjeNra5NG/byztRVT2YOQs2o0bFNkd08vwtTNaQoysQ283c+Cq0zMxJmJRuXuCTExEmYlG5e4K0yEgyUhhzhV5yGZJUUkjpHXKtwQMp2arPnMpo/R7JSGHOFXnIbSTksiUkW4zGjAGK63ZpVo3YsiaZ57ucUu0l2OLdxyHsDhsJ3+A45Yhk92/vHMLTpaYM779q53SWkTLeKHZvPH9e6ysXsUpw73XaeigbDJNq1H10UeIDieGXjtVmjQ4MWU9PZhZZ7A0ULxQWAoQTUHM58Fckn7O1xg4WRDTGW9jYgXtyWjBbk+53t+OwrzFh2ozLbvPP6ojYjDkwu/Nhp44lEyaaLG58APifJSteDhQuY5uV6lJp8M1bcbRs/bmtg2bhRhhiUDtlDt31yWBGj171CNmynX51WBEjNxYGYokT+2xpc/mQLAcSQsmu0bBK7tT3HjY4bfwfNXaWeX/Gwaw4LdRpF9KN7TaVGEeZHxutXHjhhFKl7jhYxt3PcdjRt929bXRWps5G77hLMOxtHxT17jOmJXrV/UaBLnE1lYh70V5L4jub3X6Cg4IK1zGahOseNredrn7LRh0M579d/dHC9z13eqoshqdNzDgIjRLw7FxDg6K4ey3DVrP8rncrvojUOXggYYLAR6xaHOJ3l7quJ6q0wZUN2KeioSSukN3FdDBTxwC0Yt7rHgSgaFkAIijU6IiIiIiIiIiIiIiIiIiIiIiIiIiIiIiIiIiIiKCYmMO62Z3KWI8AEm1LrkuvWvIiBzIbqQfWdtincN0P8A7csyL7rzr0IgdDhupB9ZwsYp3DdD/wC3LPlcxMRJqJQZe4JMTESaiUGXuCtejdGNlmt7JdFeQGMAqS42AAGZJ2L6iaM0Y2Wa3sl0R5AY0CpLjYAAXJJ2K2wvs4c+HjmxiiPvhDiPRbQA5p7+9w5C1zZ9StSfQf6iZo6ZcLDMQWn1W730zd0Fqk250MFEXEJzVeZgGrP9Qweo8hsQcn91/Wh4rBhToecF2PFzDcCxw44TnzFea7dNaKa7Yqvp7UyHGFHsDqZHItO9rhdp5FXIqx7MOyFk1OioZss7p5bOn4sqG1mLMV45U67eq9+jo0tDi8EglosKgEAkbaVOW9S6Q1ZmYH+24x2DJjyGxAPwv7r/AM1DxWpbPguwBsQxa0EHA70lf8d34q04rTZUxSC97cj89lz82j6mF1tW/MfPdTxanPLds8FiTE00ODTVzz3WtBc88g2pPUKz6M1ImZihmHehb7EOjohG50XIflB5q8aB1LgSw/pQw2vedcud/k41c7qVVmrW7GBaFNoeQ96Z1uQ2/j3XPND6mTcx/uEy0I8nRiOlWw/M8l0bQGp8GWhhkNgaMycy47XOcbuPErfQZUN2KeizZJXyG7it+GnjgFoxZQwpUN2KUBfUUanREREREREREREREREREREREREREREREREREREREREREREXLftN1xc2JElu5Dh4cd7xcbA8cod6cS07lyKPHiTUSgy9wXc/tR+zs6QhiLAIbMwhQAmgiw619GTsIJJadhJBsajmujJFst2Cx33ioYIJB9JjNgMGZJOVLFfUXrRujWyzW9kuivIDGAVcXGwAAzJK6pqVqT93/wBRM0dMuFhmILT6rd7qZu6C1SfupWpX3f8A1ExR0y4WGYgtObW73Uzd0Fqk29ERERfEReXQwV6REWvmdFNdsUMDQbQa0Fcum5bZERRQ5cBSoiIiIiIiIiIiIiIiIiIiIiIiIiIiIiIiIiIiIiIiIiIiIiIiIiIiIiIihfKMc9ryxpeyuFxaC5tRQ0OYzOSmREREREREREREREREREREREREREREREREREREREREREREREREREREREREREREREX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826277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259080" y="304800"/>
            <a:ext cx="82296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517177" y="712857"/>
            <a:ext cx="6659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www.galmarmilla.it</a:t>
            </a:r>
            <a:endParaRPr lang="it-IT" sz="40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660" y="1420743"/>
            <a:ext cx="835152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it-IT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IL SITO WEB</a:t>
            </a:r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  <a:p>
            <a:pPr algn="ctr"/>
            <a:endParaRPr lang="it-IT" sz="3200" dirty="0" smtClean="0"/>
          </a:p>
          <a:p>
            <a:pPr algn="ctr"/>
            <a:endParaRPr lang="it-IT" sz="3200" dirty="0"/>
          </a:p>
          <a:p>
            <a:pPr algn="ctr"/>
            <a:r>
              <a:rPr lang="it-IT" sz="3200" b="1" dirty="0" smtClean="0">
                <a:latin typeface="Arial" pitchFamily="34" charset="0"/>
                <a:cs typeface="Arial" pitchFamily="34" charset="0"/>
              </a:rPr>
              <a:t>Punto di riferimento </a:t>
            </a:r>
          </a:p>
          <a:p>
            <a:pPr algn="ctr"/>
            <a:r>
              <a:rPr lang="it-IT" sz="3200" b="1" dirty="0" smtClean="0">
                <a:latin typeface="Arial" pitchFamily="34" charset="0"/>
                <a:cs typeface="Arial" pitchFamily="34" charset="0"/>
              </a:rPr>
              <a:t>per l’intera Marmilla e per i 44 comuni </a:t>
            </a:r>
          </a:p>
          <a:p>
            <a:pPr algn="ctr"/>
            <a:r>
              <a:rPr lang="it-IT" sz="3200" b="1" dirty="0" smtClean="0">
                <a:latin typeface="Arial" pitchFamily="34" charset="0"/>
                <a:cs typeface="Arial" pitchFamily="34" charset="0"/>
              </a:rPr>
              <a:t>appartenenti al GAL.</a:t>
            </a:r>
          </a:p>
          <a:p>
            <a:endParaRPr lang="it-IT" dirty="0"/>
          </a:p>
        </p:txBody>
      </p:sp>
      <p:sp>
        <p:nvSpPr>
          <p:cNvPr id="6" name="Down Arrow 5"/>
          <p:cNvSpPr/>
          <p:nvPr/>
        </p:nvSpPr>
        <p:spPr>
          <a:xfrm>
            <a:off x="3992880" y="2334012"/>
            <a:ext cx="1021080" cy="1371600"/>
          </a:xfrm>
          <a:prstGeom prst="downArrow">
            <a:avLst/>
          </a:prstGeom>
          <a:solidFill>
            <a:srgbClr val="E4120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E41202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8" name="Picture 3" descr="C:\Users\Noemi\Desktop\download (1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" y="304800"/>
            <a:ext cx="1095686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6" descr="http://1.bp.blogspot.com/_jRREP2Q4SpA/S_7NCv5ySlI/AAAAAAAABTw/ymmF5bqXgvs/s1600/Mappa_non_territorio_PNL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48450" y="5186096"/>
            <a:ext cx="2438399" cy="1456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64285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055" y="1828800"/>
            <a:ext cx="8177057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…a </a:t>
            </a:r>
            <a:r>
              <a:rPr lang="it-IT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disposizione degli utenti locali </a:t>
            </a:r>
            <a:r>
              <a:rPr lang="it-IT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</a:t>
            </a:r>
            <a:endParaRPr lang="it-IT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17177" y="712857"/>
            <a:ext cx="6659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www.galmarmilla.it</a:t>
            </a:r>
            <a:endParaRPr lang="it-IT" sz="40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https://encrypted-tbn1.gstatic.com/images?q=tbn:ANd9GcQeWbS1VtUiy0-wOl-LJDdztgP7BqzJQEB0v0PJ0VQAD7DJdbh7s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886200"/>
            <a:ext cx="3124200" cy="270936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data:image/jpeg;base64,/9j/4AAQSkZJRgABAQAAAQABAAD/2wCEAAkGBhQSERQUExQVFRQWFxcXFxcYGBccGBgXGBocFxgcGBcXHSYfGh0kHBcXHy8gJCcpLCwsGB4xNTAsNSYrLCkBCQoKBQUFDQUFDSkYEhgpKSkpKSkpKSkpKSkpKSkpKSkpKSkpKSkpKSkpKSkpKSkpKSkpKSkpKSkpKSkpKSkpKf/AABEIAMIBAwMBIgACEQEDEQH/xAAcAAAABwEBAAAAAAAAAAAAAAAAAQIDBQYHBAj/xABKEAACAQIEAwYDBAYHBgQHAAABAgMAEQQSITEFQVEGEyJhcYEHMpFCUqGxFCNiwdHwFTNjcoKisiRTc5Lh8SVDk9MWFzSDwsPS/8QAFAEBAAAAAAAAAAAAAAAAAAAAAP/EABQRAQAAAAAAAAAAAAAAAAAAAAD/2gAMAwEAAhEDEQA/AMrk4UimQK4kfLC0SqCwtIoZvENFKXA169RWwfCHClcNJI+jvK2Ycly6C3WsVwsjEIIfCylyW2Bvqvq1gbVv3w1wIjwEItqRmJ6k86C5RU+KaiWnRQKFAUKKgDCkPS6SRQZ18Q4C2x1GoPQjYjzrL5ZFbTEAq4Okq7MP21GoPmPpW4dreF95HcDUVkPFsBZjcWNAxg8PNH4o2WZBtZv3jT99Q+J4sRgDHqO+mMr67mMuFHpd7+wrm4hjpI5FSM5dNbcyx5+e1qi8ZirqqjZR+8n99BJdnsUEzHS5I9qs+F44qG5JJ6bEVSv6OkQK9vCwuGGo15G2x9aU7ONhp5dKC4Y7tblVkQeJgdQSMvLfkbfjXBwjDSTnNNKyxtrlzasTe5yg3bXX2qrd8SST9PPl9KmuEAG2YNKx2QGw8ix3/ICgvuJ4Lw8YXKMQiNbVO71JOwLKdazTHxiJiI5Aym9wNLX8jzq8YGdhGyrDhyefd4ZprW6yIpy89b86q3GuHuzE5Ubn4AQw9UYAighExLZr3JvXVhYC5Fz1PoAOdNQoXZRl6ggX/H66VZuFcMCkFxdenW9B0dhuxrYxw5ukEbXeUga2HhVQdz+X53LjCQRDLECSN2JuT+4D0Fch7Rt3YjQBEUWCroK44UeVrKCb0EWJ5mNlS5LaAC/Xz9OnOr3wbieMjiAGE2PXcbDS9/8AtyvXb2e7MiLxNq/5VaYY9KCvrxvHGJW/RQGuwK3uSAtgRroc2tugtzvSx2hxxXTBhWPVrgb2vqP2fz52Fljb8KdFBWcXxnGhUyQWY5iwC5gBstiXGu5A+pHNzg3FMa8n66EBLMdAB4reEZix0vptfUnlrZRSgKCFxPF8UrkLhc6i1jnAzaa2vtrzPTlpXLi+PYxUGXCXbMAQDcFR8xGotflfbnfarLRk0FTPaTHZAf0EXtqufc7ADXTrr6eddWG4zi37q+HCEyKHvqFj0zEHMLnf087a2KiFAqioxRUHk6AM6oPDGEXlu12vc9CQbcr2r0vwJAIYwBlARQB00rzlwrCFsVEHPeOZVuotYlSN+u1joPzr0xhF0FB3R06tNLSxQLtQFEKO9ALUljSqIig5pkvoaqXH+yCy3K6HerbM1gS1go5kgD3Jqp8Z+IeEgvYmY/2dsnvKxC/S9BjXHOCNHxAq1hkQPr0tZfxtVXfDEs2ml9PrWkcZ4hLjpy6wiMsFGUXZiF21IBbf7K86dw/w6mJDShItrmQgaeQN3/yCgq2AxAVbE+2/5UcqRsdFIJ05f6Tr9BV5j7MYJSM8rSn7kKsQety5PX7oqwYDgq2Ah4cbbhpSQP8AlJA+ooMg/wDhdmNwGB9CP9eWpjhvYqfZIpGuLXIJH+QMPzrWYsJiV0D4TDC2yAZv8gpC4J2dlOMaZktniAdAMwJW72JW9unvQUGPsDjHGWRZSvIM8th7SMgH0o0+FT72RfUxD/8AdpV+xvDIxd5kCIgLHu8Q5Y5VNxZxYj+FcPAMZw/Fxs8aNZWykSTHNsCDlS+hvoedjQVZPhgVN88S/wCNd/XPTv8A8uW5TR+0gH/51a+MYHDpCzxwoXSzWvK5ex1UA8ztflUj/RmF2MMQ9Hlv/poKMnw+mG0oP+OM/m9P4bs7xKL+rlsPJVP5BqtmLgwivEndgmQkAiZwFAUtdidLaW9SKf8A6AgPy96D+zKp/wBVBWExnFI/m7tx+1Hl/Eotd8Ha3FLYPhVfr3UiMfoHJ/CpiHh65mRMROrqFLArmChr21XrY8+XnTj4CU6GWGQbWkFj6HODQRq/EGNDaeCeHqWQ2HuwAqTwPbHBy/LOoPRrr+JFvxps8PkUa4YgDnC7AW62jOv0qKxPDsM5OcWYf7yFGI5fMgST3zUFzhcMLqQw6qQR9RTorPB2aVWzYeRlP9lMQf8A05v/AHK614njYN5FlHSeNkNvKQeE+xNBeb0CdKqsHbxAQMRFJCfvDxp9RqB7VYcFj45heKRXH7J19xuKB7Kev/SlW1oWoXoF0KbNqFB53+GEPecQQon9WjZz1vm1sSeqj2rfsPtWM/B/hbHEST7oFyZtgzaXsOgA353raYBQdCLTgpC0sUB0L1x8U4tFhk7yZwi8r7nyUDUn0rOuOfFCWUmPCIUFr5jYykfe18MS/tMdKDQ+K8bgwy3nkVOYXdj/AHUGpqj8W+KjMWXCR6KNXexy+ZBIRP8AG1VLB8Eee80sl0beV2YRt6PpJiP8GVP2zVp4TwPRWgiFl+WecWRepggAyL6gE9WNBCNw7GY2zzyHu/vu2RP8JZfF/gjI6NXdwzs/hlYd1HLi5Oq3WMH++SX/AM49K7ONcVweEZGxUkmJkkNgWDd1fY3toAPUnyqxRTSOBawTkqAolv73zN7ACg4YOFzILGSLCKd0iXNIfUjf3JoTcOgiVm7qXEOASO+kC5yBeyppqfSunA8GCPI4kciUhioNlDAWJU6sL2Fxe2l7amurASxSAtEUcBirMpBGYbjMNyNt6BrAY9mjRokaJWAbKsaxkXF7MX1B9qTjeHySPE3elQjEspLOJAVIsQSBobEG2lqlRHR5aDkXDW+03oLKP8oFVbtZ2pwfD2LOgkxDqvgBJYqt8mdjfKuptz1NWji2N7qNn+6CSeSgC5Y+gG3M2HOvO+DjfiPEUDXzTy+K5Oi3ufogP0oNJ4T2wxMs0ELJDHJih3ijJ4YoQGK5dLySMFJ1NhddN7IbCmPH4uEYiVH/AESN1dWVGLB9rKApHj2tpVp7ST4ZVAeETNHbIoR2Menh8UaMyGw5Dz6VjXHOMCXiMrSmWONh3TiENnyhQMgWYhjdgL5rc9OVB0QfErHwytbFd8isQA4DBwDYHqL2voedbtwjEtLBFIyGNnRWKHdSRexrJezGBW//AIfwyRpNhisY3hjJ+0FAC3F76G9bHhVIRQzZmCgFvvECxPudaBrCO7Al4zGQxABZWuBswK9em9PNEDyB9qeCUdv+lBwDhqXYhcpa2Yr4SSNASVsTYaUp8K3KR/chh/nBrsVTRNp7UEXgMD3EaohuFFsxLBzzJZlOpOp2rg4x2lxN41w0UeLBfJIWZGWPQaMy+Lncgg6eZrMPiB8R5J5HhgfLh1JW6XDSaaktp4eVh+Nar2Q4N+jYKCOwDZAzW5u/ia/ube1B1vhoG3iKHmYWuoP/AA2/hTY4dJe2HnD/ALDeFudhka4/L8KkXhB3FcEfCFQuyi7OxZi9yb2sAHvmUADQDQa6a0EfiZSoAmhFjpmWwvy0FyjdNDUXLwGNjmw7skg2AOV/YE/kfarFj+MSQJazyA2UREZwxb+0OiAcy4sBTU/B4JCFu2HcgkKReNieh/cpHpQQcXazG4Q2xC9/He1zo4H94c/UX9KtXBO12GxWkb5X/wB29g3tyb2NQ2PimgGWZc8Z0D3BFvJyNPRxbpUFjezccl5IDlOmhsB5A/cN/veE8mubUGnk0KyMdqsfD+rMr3TTxAX98yk/jQoLt2a4JHholjjHhUe5PMnzJqwxCuPCLTnEeJx4aJpZnCIOe5J5KqjVmPQflrQd61Qe1XxZjiLRYPLNKDYyn+pT0P8A5h9NPM1T+2PbubG3iQmHDXt3YPik5DvGXe/3Bp/e3qI4dwS5INhlNmJF44/Ip/5svSL5R9s8qB4yYjFyh5GlleTVdu8ZesanwRR/2jWUcs21WTg3ZwNdVRJSpuRc/osbDYuW1xMg6vcdFFSXCuzqxqTPmjRyCULfr525GdrXHQIo20AG9SuPE8kYSApDltlhKmxXo+UgxA9Rd/xFAqHh0asWf/aJlGrSWEaW5KpuqgdTc+VDBSzThjMqgg2Uhs0LJurILBm00OawuNLipGHh18uext9kD9WD5Lz9Wv7V2GPQ235X2vQVztDxaHBxd7iDnIN0BAJLa6Rray89fqapfB+0GI4rNI0z/o/D4BnlVTbMN1R5Bq17a2sLX0uRVd+IHHJMZiTHETIkfgJQXDuL5iLX8GuUeWv2qmu0HBp8LgIMBBFI8kgzzZI2YZjq12A1JsEA5Kh+8LBxcY7UYnieKiwcGaDDu2VEF1LJzZ7bgKCcuwtWv8D7mNThYgUOHAHdkalD8si/eVjfxfezA2ItVC+E/YmfDzST4mN42yBI1a1/F8xsDcWCga23NXDtHw52KSRv3c0ZJiltcKT80cg+1E+xHI2PKgsIorVE9nu0K4pWBUxTxnLNCx8UbeX3kO6sNwetSwag4+LcJixUTQzBmRrZgCy31uNVt/IprhvZrC4exhw8UZAIDKozWOh8Zu341IkdCfw/hQN6BJa1YNxXh3/jqi7/AKzFrLmuc2VmD6He4IcfSt5Y1lvabA5ON4F/vsR9Nvxag06Jyda6YwALDbyrihGldSigdoXpINKDUABqD7bTyLg3MKSSSEhVRFuWJv8AMeSjcnmBbnU5moyaDAuFfCjGvJGZYsqllLlnS4W4LXAJN7XsLb1vYWlWoBL/AJ0BGkSEAXNOFqbSO5ueW38aBmKG+p3P4DpTLYEAWWwB3Ui6H/Dy9qkMtIcUENwuaeMsHZDmY2gN8mS20craseZzDysAKKbgMbkvhD3Mo+aFtBc75b3tfpqpvUnPAGUgi4O4qKxHDW71XMkrIg8CKcpU8yxUZpR+yxI8jyCMbjPd+CRZUddCoC2HQANExAtbTMQOVhYAVaY+My2FljkFvnJsT6gIfzoUEbxntFFgou8k1Y6JGPmcjp0UXF2OgvzJAOQdoe0E2Mkzym99EjW9ludFRd9TbzJtfkA1xrjTTyNLK2v0CgbKOnPTlruSS3JgcXYtbRrWL80U7hejsNC26gm2pJIS3CeDnMBYmS9iV1IOxSIj7fJpdcuy63ar5w7hC4YRiweYfJGtskf92+5G5c8/vG1RHYrFp3OeIozOCo/s1BtY8xfUnyt1qf4dgGzuxmzwvbdVViegdSP1VtAtrnXXqCouHyPMsqzEgXDjIrKSb37pj4g19C5Jv06TuHwwUWH/AFJ6knc01+mIg1IH89BtXDje1mGj0aaIH7pkUHfz2oJsCgRVRn+JmGjXMzAre11IYX3sCpNzqNqTB8WMCx1ky+oYfmKC3YbCqgsqqg6IoUfQU4tRGC7U4aa3dyob/tD8xz9bVLRuCL3vQKy01MBax1GxFLvSGSgyj4oK+Fkw+JhcxSAtH3i/MUIzBG+8BZt+RtyFh2e+Ng0TGR32HfRgAnzaK9uuqkf3amfi1whpcGMmpSQNbroQR9D+FYiUsdvqP40HqHhfFo8RGssTrJG2zKeY3BB1DDmCAa771kXwTzJ+knPeNslhrq4vc67EA28/ataRtNKBRNZ98Qly43hknTEqD6ErzrQzGfOsy+MeIyfoZX50mZrAA2yhTtyoNHjWnxUZiOOwRxd88qCI7Pe6/VQR5euldWE4lHIQIyXuqtdVYrle+U57ZSPC3PkaDqIpYFQ2N7VQwyBJMyjvDEZDkyK+UNZjmzAeJRciwJ1IqcSx21HlQJoGl93RmKgboZ6UyWoCGgbGutOCh3dHkvQJas17TdtMS/E04fAy4dS6K0rKC7ZgGumYFQLXA01NaVaq92owmCYL+lJG7DVQbBgBzzXBUe/pc0D8vBI1iIaWb5TeV5pcw8yQwA9rCsW4n2sxmExbxx4yZ0XLpIQ9iVDFW7wHUEkHS+nWrZx7tTAy93HiGiQc44cRPLp92XEFVU9CoJ6Gqnw0cPVv1eBxuNlvp3hyqSeqRhmPnvQTWB+JuIaNS2A70neRO8CtY2uALgefnehWkcCwmJ7hO87uFjmPdILrGpYlUB8lIHtRUGGYmHwBiDYsViGnjdbZ2PVU59WsOVNx8NmniBgjLx94UYgi7NYNc9F8Q1+tqlMDh14hi7X7vCxKEsCAFiXZVJ+0xuSepY8tbzgOJwNmEYjRLFVygCMAb2A0JFzcnUm+9BnGDwOIWVhEsiyro6pfMotcXy+G3S5/hUtgu1+Pik7vQu8YIEia5SM4KhBe9tL73JBtY1d8RxMMwTu8S0TAOJ1QGEjfV1NstiNW6+9UnimPGLmRo4+7SO4F7EuxI+YrsABtc0HNLHiJrmaUtfddcvXRV0/GurA9mS2hACgXtYKtuV9AST5mupJ+7VjYsQfY7aj+FdEXExYAk+vludAOnSgQMBEi6KDpcWBzAnQiwNyNNR5iuLGYBH+woLDQ6ZrnfMANadlIezHuwhUDwggk3ubDe9jz1Pla1KghuQNQvL21oKzjeC5WykAEi4YaXtv5e1aj8JeMIcMMOZAZFeQhSfFlJ0396qPGIB+r1XQk3PK6kD8TRcF4fiY5Umgw87ZSDmWNgCNL6kW1Gl70G3BaBjNKwsxZFJUqSBcHkedPHXlegi+I8PSRCr2IO9Zt2k+HcgdDBme7eK4TwrY3N2Iub20HWtbt1FEUBoMQjw83Cp857wYdnTvghQMwve6kA5b7G2puR0I07szw9jGJZJu+zCQoyzSPG8cjFkzKVADKtluPOn+0PBFmjZSL3BHqDuKzbsz2mfheJbDzXfDMb31JjvpnUb20s6je1xruF7wvY0orgyIzM+cM0feZLPnQKHbdRYXN9tqp/wAYsGomgcfPIjqbAAZUIN9NyS53O1apFiAyhlIKkAgjYgi4IPQisq+MM3+0YXoEkP8AmWgufZHBJJw/Ci8mUxxPbNazrZrXUA2DgnXprU3gOCQRM7RRKjSAByotmt1G19Trvqb1Vvhbis3D4hr4GlXXp3jEeujCrsjUCIuHRKLCNLE3tlGpuTc33NydfOuhYwBYAAdBoPwoWoDSgXakFqT3pO31oBbUCgh60LUWajz0A1oA0dxRCgO1NnDrcsAAxAuQBcgbXO5trS6UKDmaCk5bbfwrqNMy3uNra33vflpa1t+fSgaAoU7aioPKnD+OTwoUilZFvmIWwubBddNdNLHSpGHiuIKsDM5VtAllIbyyEW16Aa+dRWGhtqw0tf2Gug87VtHw07IRpDHipUVpnGdL6iJD8tv2iNS2+thaxuCexXYuQBZ8a0hfKoSAsciKLW7xAcpP7FrLzF9rJi+xODl+bDoG+9GO7YehS1Tgjp5Vt50FJxnw1Vv6ud16Z1V/xGU1wJ8NJVNhJEdzqGB/IgVo4o70GdxfDqQ2JlisRf7f8BUpB8P1v45SR0RQv4sTVuBvRlqCO4f2eggN0jXN95hdv+Y7VJAny9T/AAoqMNQKtQJ87CgaAFALHrQNCiZ7fuFAmQC1Z/8AELsr3q94osy6g9D/AAPP2PKtBUdabxGHzLagyT4c9sGgcYOYkIzERljbu5D9k/ssduhPQ11fFfD3MLsdBmX1zWNv8vtQ7b9hzrJELnp/21t0PKofiPHjjeHokisJ0dVDts6jZr/etcEczrz0C3/Ctz+hf/dk9hcCw8tDV7irOfh5xiKLDpA7BJAzan5WzMSLNyNiBratDWUD2oH++6g0gSX9KJSW5WH50/uKA1HSlE02i2pZNAC1AigTR5qAAUKF6FAKBoWoUB5aS4pQNAigSDQoBx/N6FBgnBfhJiZAGlkiS/I3c2Fxsth/mrY+CcKEEMcWYtkULmNgTbTYbfzvTMuLiw0OeVgqIoBJ+mgG5J5CuDgvaOXGHvMPD3eHvYSzE3e3+7iXl5lgKCyEUrLVM7WdtJcCyHu45Y2OVtWRlNri3zAg2P0qc7M9posbF3kVxY2dW+ZDa9jbQ6cx/GgmBSWFOA3ps70B0LUBRigFqFqUDRWoDvQvRrRsKBJNMQ+Ji3IaL6Dc+5/dR4tyEYjex18+X40uFMqgdAB+FA4aS1KvSWNBn/xY4w2HwqRREqZyyswOoRVuQOhOYa9AaoMWJRiljplFl1sLX5jYai9uQ6HW9fFvh7Nh1lALCMksBuBaxI/f5XrIcMRcZZTGL7lQwHsfyoLFLOkRzkqVswCg3uDawF9cosSLj7R2FW/4ScdklWSCRmYRKjRljfKrFgVF97WFr/8ASs04pICfHiDNbnlCjTS1lJBH0rVPhb2faKNpHFmksbHcKNr9N9qDRYRTwppKdt5/lr/P7qAMaUDSWpVADQB/OiNGLUAvQJobUl6BdERVO4jxDEnHrHD3oF0LKT4Cmhdsp0K6nUfnVwZtbcuv7rb0Bil2pKmlUENj+0WHikKSSZWFrjKx3AYbDoRQqVZQTsPoKFBRviD2UlxkMYhYZoyxyE2D5ha9+RFvxNTPDMSUw0atEYSkahlJQKmUW+cEjLpv+FdeM4kIxYK7sdljUs34aD1YgedVviHAMZj/AAzOMLh/90jB5X85GHhH90Ej10NBnnavjjY/FLHCC6g2QKpuzbXA3tba/mTa5rTuwXZY4KAq/wDWSEM4BuF0sFv5c/MmpDgPZeDCLaFADsXOrn1Y/kNKmCKAwaSx1owKbd7MB1B67i3O1udAqlKaSDSrUC1oUkGhmoFCjNIFHmoGcbHmjZdrgj+felYaYMisOYBoYiEMpB2Nwa4lxHdDKwJUD5gOnULrt0FBJXpGWkQYpXW6EMOopYegZxEAYEHY6VSeJ/C7Cu4yhoySbhCACDe97g9dLWterni+JRR/PIikkAZmAJJ0AAJubnpUevGYszsW+RcxAVyQouSbWvbwsL+XnQQfBvhZhIGDBWdgbgub29BoL1ccPBlAFrVA4Tt9hJIXmR3MSEK7d2/hY2AFiLknMNgd6kxx6MSCMiUOVLhTFJfKDYnRdgbC/mOtBJXpV64cNxiGTRJUYglSAwvcGxFt7jmNxXS8vLnQLZ6UDTcS05QC9KvST1oXoAabnlsL04TSXjBFjQceExuZrEbc/Ku4G9MRYdVNhTwoFCl00TajzHp/PpQKoUyXPQ/hQoGYksNNjrTqrpXBwmYmJQd1GQ36p4fxtf3rtYkDTWgUVoGgDprShQETREaUq1ERQIFGaK1HQGooW1ohQoDGmlKIpIoxQCktEDuL0nE4gIpY7D/sNtySbADc1X2xE2Jd4wHhMbr4XQGN0Ot3IPjuL/q1K2Nsx5UDfG+0KYeOWWDNPkOVwjR5A/TM32rEEqubQXIpjhmKnxWWYSZ8M6aDKV/WX1ISNg5FvCQ7birHBgEQlgoDtlDMAASFGVduQGnpXFwrs6mGkmaJmCSsH7nTIj7MUsLjNzG2lBHR8HgjiXD5nfW4VzlsQ2cMSoUnISLFiToNajLmfF4jDrGFEaIEY92bh1Jzu8qyEqT4QoWx5neruyD19a5G4VE9i6KxG1wDbloDtQUTBcRjn/SLRpBDFg+8S0UcZeWzB5TlBDKrIQACV2OtxVl7ORd7hoJZMOiTtGpchAh662AIvobedT74VDlBRTl+W6ggel9vagfnHofzFBE4rs1EYDGxZIVPeFM5MYyt3hJWS4tm8R5HnUF2dOIneTFRFlwlmWCOPIpmIJvKUluoubgAFOW1qu7xBlKkAqQQQQCCDoQQdCKEUIQBVAVVAAUCwAGgAA2FBDYHtGy90mJUCZ1uViEjlLfMXTLmVRoM4utzvU9HMGAK6g6gjY+hrl4gYwl5CVAvZlzXTzBUXX1+tU/D8Wjwqd7h54Gwq5u9lLyP30h1ysACI5je/efavYrtYL4aMVwcF4xFioUmhbMjD3B5qw5EbEV3kUAIojRk2psvfagMnnRK1/L+elFlp5VoEhdaVQK03iJVUFmIVQLliQAB1JNAq1Coz+lc2qRyup2YKLEdRmINvahQRHCeKl5mHdyRK4zp3gClytg5VLkgAGM62vc1Yo2vVcx7DullUqBGwmiZiADGdGQm+nhLR68wDUtgsYHVXU3VgCp6g6igkbURNvSkpIDWWfFvtJL3owiMUjyhnI0zlr2BP3Rbbz8qDTP6RUi63YHmoLD2I0PtXPhO0OHkkMSyr3o3jYFX/wCVwCfas24Z8YZEVVmgRwABmjbKdNPlIK/S1TcGIg4xiIJEYxjDnO6nSViCCoBGmQEG5B52trQaARf1pFqc8xRHWgIUlhR35UGFAV+W35fWjdwASdhSS/SovjchsI1CtmBZw5IXuksXBIBtmuF2N7mghcTiJcZihEYT3GVJY581soNysiAbyEghb2sLmx1rlxvGJEYxNPNgpVJyF4kkw0oucpz5Sdb/AGmBvUsvZnMkToRh5FkM5RVBj7xlyqGUZS2QHTUa3JGtL4bwHu8SJQjx5Qys5mZzPfQFkuQANWudQdALUEj2fxkksCPKoV9Qct8rZSVDoG1CsAGAPWu9hQpmSTkKA5ZbUgM3S1cXH+GyS4d44pDFI1rONxbXQ+drVXuC8XlwKrDjczJfw4kXa2Y7TXuQBsH2ta9t6C3d23WjMPW9+tck3aPDIwVsRApIFgZUub6jnz/fUgJNNLH8qBoSEc/Yin1kv60nLfemWUg768jQQXa7s80qMwklIYqChzyRxgk55BAushtYBGuBvbeozhvDM5WGJMXLESO+lxRZIDGD4kjwxADZh4RZAFve+lXaKW4pRlFwLi5uQL6m1r2HuKCtd8+GxHid3vlGRIfD3F8okLovzxk+IsRddhta0iTnUR2gH6sPmkUKwDGNQXMb+BwFytfdTtfw0XZmUtCFOf8AVlov1ilXshshZTzKZT70EsNd6cogaWooCCdaWFsLD+b60YaiZrUFe7T9tIsGCMrzS20ijBJ12zG1lH82qu8FGJxbrPjllAUlosKiMEW/ytIzW7xgNr7Gr7I1IJvQUni3xVwuGmeGRZQ6WzCy6EgNb5vOhRYn4S4OR2eTvHd2ZmYubksbnYedCgrfZDtOZIv0eS1gykgi+1jsfstb0Bsa0GB1XKykGKSxU6WVjpbyDH6H1rDY5/lkQ2ZdfYbirNwUrj3QPPJFh1GYxI1h3l7kn31JtzuKC79tO2qcOiVipeRyQiA2Gm5ZtbAXG2utQ3Dez39L4ZcRjGCu/wDVd0AvdoCdyblyTc6npU9xfsvDilWHEgsVuYpAbMQfP71rXGxsD6F2f7HPgxkixUhiF7RuqMBfU2JAI1oKnivg04v3eIB10DJr7kGnvhd2UljxMk7/ACR95EpB0ka4DFeqjLv19K0NcGSCJHZwdwLKPoupHkSa7IlCgAAADQAchQOWor0M1C1Adr0m1qO9GTQNDeqxxiDvZz3kMTxhoEDuwDRszl2KKVNyQVF8wqzup5VS+M8ChmxTNJhu9u2HzSM4CqhJQjJmudQdh70FvGNjvbOlzyzLck+V6eIqFwPZfCRPmTCRIUIyuFW9xzHNbVMlqAFrXpmDUk08RpXNHJYm+16DovrUV2lmCYaZ72yxuQbXsbGx9jrUqOtNYjDq6lSLgggg7EHQg0HnV3vY5uW5YG4PU71q3wt42JMN3Oa7REgC4JyE3BA3yi+XbSuiX4U8PJzdydeQdwBbyvtXRj+xMQVO4vC8Q/VvHoy//wBA8wd+dBac1NynTWq5w/tKyOsOKUrIdFmygRSHpoTkY9Dp06VNyyZuv8+tA7h21Nh+NDEYdmBykI2Uqr5QxW/PXlcA252FOwrYVF43tbhYSBJNk5ZikmT/ANTLl/GgieLdnMSYJS/EZSAhYhYYl+XxfZFztyqR7KgjvwZZZv1q3eVCjkmKO4KlV205V0ccxiHDX70KspRFkFmADnUjcHw5jrpS+zql1aQyd73kjsHsFzKto1Nl02TlvQTKCnBUc3aDDgkGeEMpIILqCCNCCCdKRP2mwqC74mBR1MifxoJNjammY1H8K49FilZ4SWjByh7EKxG+W+pA2v1vXYRQHRGiC+dGKAWoU0MRfVUdhyIAsfS5o6Dzfh9HYcrnSu7swbYlbaXJvb1o6FBs0rf7E55hCQeYIOhB5EVMQnQe1ChQPGgKKhQKWlCjoUBURoUKA6zXt5MwxkADGxikJFzYlXBUkc7XNulzQoUGhw/LTlChQGaFtqFCg5cUbFbaentTsdHQoHDtTZoUKCu9qoVaCQMARlbQgEbedM/D6VmwMBYljlIuSSbAkDU0KFBbLVVvhzIZMEFkJdQ7rZvEMoZgFseQAGnlRUKBzs8gRiqAKqzYzKq6BbFLZQNB8zbdT1qc7P8A/wBPD/wo/wDSKFCgwnj2uLxH/Fk/1GoTCxAzoCARm2IB50KFB6S4bEFiQKAAFFgBYDTkBT5OvtRUKBYpjGnRRyLqCOo6HqKOhQWSGMZRoPpQoUK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" name="AutoShape 6" descr="data:image/jpeg;base64,/9j/4AAQSkZJRgABAQAAAQABAAD/2wCEAAkGBhQSERQUExQVFRQWFxcXFxcYGBccGBgXGBocFxgcGBcXHSYfGh0kHBcXHy8gJCcpLCwsGB4xNTAsNSYrLCkBCQoKBQUFDQUFDSkYEhgpKSkpKSkpKSkpKSkpKSkpKSkpKSkpKSkpKSkpKSkpKSkpKSkpKSkpKSkpKSkpKSkpKf/AABEIAMIBAwMBIgACEQEDEQH/xAAcAAAABwEBAAAAAAAAAAAAAAAAAQIDBQYHBAj/xABKEAACAQIEAwYDBAYHBgQHAAABAgMAEQQSITEFQVEGEyJhcYEHMpFCUqGxFCNiwdHwFTNjcoKisiRTc5Lh8SVDk9MWFzSDwsPS/8QAFAEBAAAAAAAAAAAAAAAAAAAAAP/EABQRAQAAAAAAAAAAAAAAAAAAAAD/2gAMAwEAAhEDEQA/AMrk4UimQK4kfLC0SqCwtIoZvENFKXA169RWwfCHClcNJI+jvK2Ycly6C3WsVwsjEIIfCylyW2Bvqvq1gbVv3w1wIjwEItqRmJ6k86C5RU+KaiWnRQKFAUKKgDCkPS6SRQZ18Q4C2x1GoPQjYjzrL5ZFbTEAq4Okq7MP21GoPmPpW4dreF95HcDUVkPFsBZjcWNAxg8PNH4o2WZBtZv3jT99Q+J4sRgDHqO+mMr67mMuFHpd7+wrm4hjpI5FSM5dNbcyx5+e1qi8ZirqqjZR+8n99BJdnsUEzHS5I9qs+F44qG5JJ6bEVSv6OkQK9vCwuGGo15G2x9aU7ONhp5dKC4Y7tblVkQeJgdQSMvLfkbfjXBwjDSTnNNKyxtrlzasTe5yg3bXX2qrd8SST9PPl9KmuEAG2YNKx2QGw8ix3/ICgvuJ4Lw8YXKMQiNbVO71JOwLKdazTHxiJiI5Aym9wNLX8jzq8YGdhGyrDhyefd4ZprW6yIpy89b86q3GuHuzE5Ubn4AQw9UYAighExLZr3JvXVhYC5Fz1PoAOdNQoXZRl6ggX/H66VZuFcMCkFxdenW9B0dhuxrYxw5ukEbXeUga2HhVQdz+X53LjCQRDLECSN2JuT+4D0Fch7Rt3YjQBEUWCroK44UeVrKCb0EWJ5mNlS5LaAC/Xz9OnOr3wbieMjiAGE2PXcbDS9/8AtyvXb2e7MiLxNq/5VaYY9KCvrxvHGJW/RQGuwK3uSAtgRroc2tugtzvSx2hxxXTBhWPVrgb2vqP2fz52Fljb8KdFBWcXxnGhUyQWY5iwC5gBstiXGu5A+pHNzg3FMa8n66EBLMdAB4reEZix0vptfUnlrZRSgKCFxPF8UrkLhc6i1jnAzaa2vtrzPTlpXLi+PYxUGXCXbMAQDcFR8xGotflfbnfarLRk0FTPaTHZAf0EXtqufc7ADXTrr6eddWG4zi37q+HCEyKHvqFj0zEHMLnf087a2KiFAqioxRUHk6AM6oPDGEXlu12vc9CQbcr2r0vwJAIYwBlARQB00rzlwrCFsVEHPeOZVuotYlSN+u1joPzr0xhF0FB3R06tNLSxQLtQFEKO9ALUljSqIig5pkvoaqXH+yCy3K6HerbM1gS1go5kgD3Jqp8Z+IeEgvYmY/2dsnvKxC/S9BjXHOCNHxAq1hkQPr0tZfxtVXfDEs2ml9PrWkcZ4hLjpy6wiMsFGUXZiF21IBbf7K86dw/w6mJDShItrmQgaeQN3/yCgq2AxAVbE+2/5UcqRsdFIJ05f6Tr9BV5j7MYJSM8rSn7kKsQety5PX7oqwYDgq2Ah4cbbhpSQP8AlJA+ooMg/wDhdmNwGB9CP9eWpjhvYqfZIpGuLXIJH+QMPzrWYsJiV0D4TDC2yAZv8gpC4J2dlOMaZktniAdAMwJW72JW9unvQUGPsDjHGWRZSvIM8th7SMgH0o0+FT72RfUxD/8AdpV+xvDIxd5kCIgLHu8Q5Y5VNxZxYj+FcPAMZw/Fxs8aNZWykSTHNsCDlS+hvoedjQVZPhgVN88S/wCNd/XPTv8A8uW5TR+0gH/51a+MYHDpCzxwoXSzWvK5ex1UA8ztflUj/RmF2MMQ9Hlv/poKMnw+mG0oP+OM/m9P4bs7xKL+rlsPJVP5BqtmLgwivEndgmQkAiZwFAUtdidLaW9SKf8A6AgPy96D+zKp/wBVBWExnFI/m7tx+1Hl/Eotd8Ha3FLYPhVfr3UiMfoHJ/CpiHh65mRMROrqFLArmChr21XrY8+XnTj4CU6GWGQbWkFj6HODQRq/EGNDaeCeHqWQ2HuwAqTwPbHBy/LOoPRrr+JFvxps8PkUa4YgDnC7AW62jOv0qKxPDsM5OcWYf7yFGI5fMgST3zUFzhcMLqQw6qQR9RTorPB2aVWzYeRlP9lMQf8A05v/AHK614njYN5FlHSeNkNvKQeE+xNBeb0CdKqsHbxAQMRFJCfvDxp9RqB7VYcFj45heKRXH7J19xuKB7Kev/SlW1oWoXoF0KbNqFB53+GEPecQQon9WjZz1vm1sSeqj2rfsPtWM/B/hbHEST7oFyZtgzaXsOgA353raYBQdCLTgpC0sUB0L1x8U4tFhk7yZwi8r7nyUDUn0rOuOfFCWUmPCIUFr5jYykfe18MS/tMdKDQ+K8bgwy3nkVOYXdj/AHUGpqj8W+KjMWXCR6KNXexy+ZBIRP8AG1VLB8Eee80sl0beV2YRt6PpJiP8GVP2zVp4TwPRWgiFl+WecWRepggAyL6gE9WNBCNw7GY2zzyHu/vu2RP8JZfF/gjI6NXdwzs/hlYd1HLi5Oq3WMH++SX/AM49K7ONcVweEZGxUkmJkkNgWDd1fY3toAPUnyqxRTSOBawTkqAolv73zN7ACg4YOFzILGSLCKd0iXNIfUjf3JoTcOgiVm7qXEOASO+kC5yBeyppqfSunA8GCPI4kciUhioNlDAWJU6sL2Fxe2l7amurASxSAtEUcBirMpBGYbjMNyNt6BrAY9mjRokaJWAbKsaxkXF7MX1B9qTjeHySPE3elQjEspLOJAVIsQSBobEG2lqlRHR5aDkXDW+03oLKP8oFVbtZ2pwfD2LOgkxDqvgBJYqt8mdjfKuptz1NWji2N7qNn+6CSeSgC5Y+gG3M2HOvO+DjfiPEUDXzTy+K5Oi3ufogP0oNJ4T2wxMs0ELJDHJih3ijJ4YoQGK5dLySMFJ1NhddN7IbCmPH4uEYiVH/AESN1dWVGLB9rKApHj2tpVp7ST4ZVAeETNHbIoR2Menh8UaMyGw5Dz6VjXHOMCXiMrSmWONh3TiENnyhQMgWYhjdgL5rc9OVB0QfErHwytbFd8isQA4DBwDYHqL2voedbtwjEtLBFIyGNnRWKHdSRexrJezGBW//AIfwyRpNhisY3hjJ+0FAC3F76G9bHhVIRQzZmCgFvvECxPudaBrCO7Al4zGQxABZWuBswK9em9PNEDyB9qeCUdv+lBwDhqXYhcpa2Yr4SSNASVsTYaUp8K3KR/chh/nBrsVTRNp7UEXgMD3EaohuFFsxLBzzJZlOpOp2rg4x2lxN41w0UeLBfJIWZGWPQaMy+Lncgg6eZrMPiB8R5J5HhgfLh1JW6XDSaaktp4eVh+Nar2Q4N+jYKCOwDZAzW5u/ia/ube1B1vhoG3iKHmYWuoP/AA2/hTY4dJe2HnD/ALDeFudhka4/L8KkXhB3FcEfCFQuyi7OxZi9yb2sAHvmUADQDQa6a0EfiZSoAmhFjpmWwvy0FyjdNDUXLwGNjmw7skg2AOV/YE/kfarFj+MSQJazyA2UREZwxb+0OiAcy4sBTU/B4JCFu2HcgkKReNieh/cpHpQQcXazG4Q2xC9/He1zo4H94c/UX9KtXBO12GxWkb5X/wB29g3tyb2NQ2PimgGWZc8Z0D3BFvJyNPRxbpUFjezccl5IDlOmhsB5A/cN/veE8mubUGnk0KyMdqsfD+rMr3TTxAX98yk/jQoLt2a4JHholjjHhUe5PMnzJqwxCuPCLTnEeJx4aJpZnCIOe5J5KqjVmPQflrQd61Qe1XxZjiLRYPLNKDYyn+pT0P8A5h9NPM1T+2PbubG3iQmHDXt3YPik5DvGXe/3Bp/e3qI4dwS5INhlNmJF44/Ip/5svSL5R9s8qB4yYjFyh5GlleTVdu8ZesanwRR/2jWUcs21WTg3ZwNdVRJSpuRc/osbDYuW1xMg6vcdFFSXCuzqxqTPmjRyCULfr525GdrXHQIo20AG9SuPE8kYSApDltlhKmxXo+UgxA9Rd/xFAqHh0asWf/aJlGrSWEaW5KpuqgdTc+VDBSzThjMqgg2Uhs0LJurILBm00OawuNLipGHh18uext9kD9WD5Lz9Wv7V2GPQ235X2vQVztDxaHBxd7iDnIN0BAJLa6Rray89fqapfB+0GI4rNI0z/o/D4BnlVTbMN1R5Bq17a2sLX0uRVd+IHHJMZiTHETIkfgJQXDuL5iLX8GuUeWv2qmu0HBp8LgIMBBFI8kgzzZI2YZjq12A1JsEA5Kh+8LBxcY7UYnieKiwcGaDDu2VEF1LJzZ7bgKCcuwtWv8D7mNThYgUOHAHdkalD8si/eVjfxfezA2ItVC+E/YmfDzST4mN42yBI1a1/F8xsDcWCga23NXDtHw52KSRv3c0ZJiltcKT80cg+1E+xHI2PKgsIorVE9nu0K4pWBUxTxnLNCx8UbeX3kO6sNwetSwag4+LcJixUTQzBmRrZgCy31uNVt/IprhvZrC4exhw8UZAIDKozWOh8Zu341IkdCfw/hQN6BJa1YNxXh3/jqi7/AKzFrLmuc2VmD6He4IcfSt5Y1lvabA5ON4F/vsR9Nvxag06Jyda6YwALDbyrihGldSigdoXpINKDUABqD7bTyLg3MKSSSEhVRFuWJv8AMeSjcnmBbnU5moyaDAuFfCjGvJGZYsqllLlnS4W4LXAJN7XsLb1vYWlWoBL/AJ0BGkSEAXNOFqbSO5ueW38aBmKG+p3P4DpTLYEAWWwB3Ui6H/Dy9qkMtIcUENwuaeMsHZDmY2gN8mS20craseZzDysAKKbgMbkvhD3Mo+aFtBc75b3tfpqpvUnPAGUgi4O4qKxHDW71XMkrIg8CKcpU8yxUZpR+yxI8jyCMbjPd+CRZUddCoC2HQANExAtbTMQOVhYAVaY+My2FljkFvnJsT6gIfzoUEbxntFFgou8k1Y6JGPmcjp0UXF2OgvzJAOQdoe0E2Mkzym99EjW9ludFRd9TbzJtfkA1xrjTTyNLK2v0CgbKOnPTlruSS3JgcXYtbRrWL80U7hejsNC26gm2pJIS3CeDnMBYmS9iV1IOxSIj7fJpdcuy63ar5w7hC4YRiweYfJGtskf92+5G5c8/vG1RHYrFp3OeIozOCo/s1BtY8xfUnyt1qf4dgGzuxmzwvbdVViegdSP1VtAtrnXXqCouHyPMsqzEgXDjIrKSb37pj4g19C5Jv06TuHwwUWH/AFJ6knc01+mIg1IH89BtXDje1mGj0aaIH7pkUHfz2oJsCgRVRn+JmGjXMzAre11IYX3sCpNzqNqTB8WMCx1ky+oYfmKC3YbCqgsqqg6IoUfQU4tRGC7U4aa3dyob/tD8xz9bVLRuCL3vQKy01MBax1GxFLvSGSgyj4oK+Fkw+JhcxSAtH3i/MUIzBG+8BZt+RtyFh2e+Ng0TGR32HfRgAnzaK9uuqkf3amfi1whpcGMmpSQNbroQR9D+FYiUsdvqP40HqHhfFo8RGssTrJG2zKeY3BB1DDmCAa771kXwTzJ+knPeNslhrq4vc67EA28/ataRtNKBRNZ98Qly43hknTEqD6ErzrQzGfOsy+MeIyfoZX50mZrAA2yhTtyoNHjWnxUZiOOwRxd88qCI7Pe6/VQR5euldWE4lHIQIyXuqtdVYrle+U57ZSPC3PkaDqIpYFQ2N7VQwyBJMyjvDEZDkyK+UNZjmzAeJRciwJ1IqcSx21HlQJoGl93RmKgboZ6UyWoCGgbGutOCh3dHkvQJas17TdtMS/E04fAy4dS6K0rKC7ZgGumYFQLXA01NaVaq92owmCYL+lJG7DVQbBgBzzXBUe/pc0D8vBI1iIaWb5TeV5pcw8yQwA9rCsW4n2sxmExbxx4yZ0XLpIQ9iVDFW7wHUEkHS+nWrZx7tTAy93HiGiQc44cRPLp92XEFVU9CoJ6Gqnw0cPVv1eBxuNlvp3hyqSeqRhmPnvQTWB+JuIaNS2A70neRO8CtY2uALgefnehWkcCwmJ7hO87uFjmPdILrGpYlUB8lIHtRUGGYmHwBiDYsViGnjdbZ2PVU59WsOVNx8NmniBgjLx94UYgi7NYNc9F8Q1+tqlMDh14hi7X7vCxKEsCAFiXZVJ+0xuSepY8tbzgOJwNmEYjRLFVygCMAb2A0JFzcnUm+9BnGDwOIWVhEsiyro6pfMotcXy+G3S5/hUtgu1+Pik7vQu8YIEia5SM4KhBe9tL73JBtY1d8RxMMwTu8S0TAOJ1QGEjfV1NstiNW6+9UnimPGLmRo4+7SO4F7EuxI+YrsABtc0HNLHiJrmaUtfddcvXRV0/GurA9mS2hACgXtYKtuV9AST5mupJ+7VjYsQfY7aj+FdEXExYAk+vludAOnSgQMBEi6KDpcWBzAnQiwNyNNR5iuLGYBH+woLDQ6ZrnfMANadlIezHuwhUDwggk3ubDe9jz1Pla1KghuQNQvL21oKzjeC5WykAEi4YaXtv5e1aj8JeMIcMMOZAZFeQhSfFlJ0396qPGIB+r1XQk3PK6kD8TRcF4fiY5Umgw87ZSDmWNgCNL6kW1Gl70G3BaBjNKwsxZFJUqSBcHkedPHXlegi+I8PSRCr2IO9Zt2k+HcgdDBme7eK4TwrY3N2Iub20HWtbt1FEUBoMQjw83Cp857wYdnTvghQMwve6kA5b7G2puR0I07szw9jGJZJu+zCQoyzSPG8cjFkzKVADKtluPOn+0PBFmjZSL3BHqDuKzbsz2mfheJbDzXfDMb31JjvpnUb20s6je1xruF7wvY0orgyIzM+cM0feZLPnQKHbdRYXN9tqp/wAYsGomgcfPIjqbAAZUIN9NyS53O1apFiAyhlIKkAgjYgi4IPQisq+MM3+0YXoEkP8AmWgufZHBJJw/Ci8mUxxPbNazrZrXUA2DgnXprU3gOCQRM7RRKjSAByotmt1G19Trvqb1Vvhbis3D4hr4GlXXp3jEeujCrsjUCIuHRKLCNLE3tlGpuTc33NydfOuhYwBYAAdBoPwoWoDSgXakFqT3pO31oBbUCgh60LUWajz0A1oA0dxRCgO1NnDrcsAAxAuQBcgbXO5trS6UKDmaCk5bbfwrqNMy3uNra33vflpa1t+fSgaAoU7aioPKnD+OTwoUilZFvmIWwubBddNdNLHSpGHiuIKsDM5VtAllIbyyEW16Aa+dRWGhtqw0tf2Gug87VtHw07IRpDHipUVpnGdL6iJD8tv2iNS2+thaxuCexXYuQBZ8a0hfKoSAsciKLW7xAcpP7FrLzF9rJi+xODl+bDoG+9GO7YehS1Tgjp5Vt50FJxnw1Vv6ud16Z1V/xGU1wJ8NJVNhJEdzqGB/IgVo4o70GdxfDqQ2JlisRf7f8BUpB8P1v45SR0RQv4sTVuBvRlqCO4f2eggN0jXN95hdv+Y7VJAny9T/AAoqMNQKtQJ87CgaAFALHrQNCiZ7fuFAmQC1Z/8AELsr3q94osy6g9D/AAPP2PKtBUdabxGHzLagyT4c9sGgcYOYkIzERljbu5D9k/ssduhPQ11fFfD3MLsdBmX1zWNv8vtQ7b9hzrJELnp/21t0PKofiPHjjeHokisJ0dVDts6jZr/etcEczrz0C3/Ctz+hf/dk9hcCw8tDV7irOfh5xiKLDpA7BJAzan5WzMSLNyNiBratDWUD2oH++6g0gSX9KJSW5WH50/uKA1HSlE02i2pZNAC1AigTR5qAAUKF6FAKBoWoUB5aS4pQNAigSDQoBx/N6FBgnBfhJiZAGlkiS/I3c2Fxsth/mrY+CcKEEMcWYtkULmNgTbTYbfzvTMuLiw0OeVgqIoBJ+mgG5J5CuDgvaOXGHvMPD3eHvYSzE3e3+7iXl5lgKCyEUrLVM7WdtJcCyHu45Y2OVtWRlNri3zAg2P0qc7M9posbF3kVxY2dW+ZDa9jbQ6cx/GgmBSWFOA3ps70B0LUBRigFqFqUDRWoDvQvRrRsKBJNMQ+Ji3IaL6Dc+5/dR4tyEYjex18+X40uFMqgdAB+FA4aS1KvSWNBn/xY4w2HwqRREqZyyswOoRVuQOhOYa9AaoMWJRiljplFl1sLX5jYai9uQ6HW9fFvh7Nh1lALCMksBuBaxI/f5XrIcMRcZZTGL7lQwHsfyoLFLOkRzkqVswCg3uDawF9cosSLj7R2FW/4ScdklWSCRmYRKjRljfKrFgVF97WFr/8ASs04pICfHiDNbnlCjTS1lJBH0rVPhb2faKNpHFmksbHcKNr9N9qDRYRTwppKdt5/lr/P7qAMaUDSWpVADQB/OiNGLUAvQJobUl6BdERVO4jxDEnHrHD3oF0LKT4Cmhdsp0K6nUfnVwZtbcuv7rb0Bil2pKmlUENj+0WHikKSSZWFrjKx3AYbDoRQqVZQTsPoKFBRviD2UlxkMYhYZoyxyE2D5ha9+RFvxNTPDMSUw0atEYSkahlJQKmUW+cEjLpv+FdeM4kIxYK7sdljUs34aD1YgedVviHAMZj/AAzOMLh/90jB5X85GHhH90Ej10NBnnavjjY/FLHCC6g2QKpuzbXA3tba/mTa5rTuwXZY4KAq/wDWSEM4BuF0sFv5c/MmpDgPZeDCLaFADsXOrn1Y/kNKmCKAwaSx1owKbd7MB1B67i3O1udAqlKaSDSrUC1oUkGhmoFCjNIFHmoGcbHmjZdrgj+felYaYMisOYBoYiEMpB2Nwa4lxHdDKwJUD5gOnULrt0FBJXpGWkQYpXW6EMOopYegZxEAYEHY6VSeJ/C7Cu4yhoySbhCACDe97g9dLWterni+JRR/PIikkAZmAJJ0AAJubnpUevGYszsW+RcxAVyQouSbWvbwsL+XnQQfBvhZhIGDBWdgbgub29BoL1ccPBlAFrVA4Tt9hJIXmR3MSEK7d2/hY2AFiLknMNgd6kxx6MSCMiUOVLhTFJfKDYnRdgbC/mOtBJXpV64cNxiGTRJUYglSAwvcGxFt7jmNxXS8vLnQLZ6UDTcS05QC9KvST1oXoAabnlsL04TSXjBFjQceExuZrEbc/Ku4G9MRYdVNhTwoFCl00TajzHp/PpQKoUyXPQ/hQoGYksNNjrTqrpXBwmYmJQd1GQ36p4fxtf3rtYkDTWgUVoGgDprShQETREaUq1ERQIFGaK1HQGooW1ohQoDGmlKIpIoxQCktEDuL0nE4gIpY7D/sNtySbADc1X2xE2Jd4wHhMbr4XQGN0Ot3IPjuL/q1K2Nsx5UDfG+0KYeOWWDNPkOVwjR5A/TM32rEEqubQXIpjhmKnxWWYSZ8M6aDKV/WX1ISNg5FvCQ7birHBgEQlgoDtlDMAASFGVduQGnpXFwrs6mGkmaJmCSsH7nTIj7MUsLjNzG2lBHR8HgjiXD5nfW4VzlsQ2cMSoUnISLFiToNajLmfF4jDrGFEaIEY92bh1Jzu8qyEqT4QoWx5neruyD19a5G4VE9i6KxG1wDbloDtQUTBcRjn/SLRpBDFg+8S0UcZeWzB5TlBDKrIQACV2OtxVl7ORd7hoJZMOiTtGpchAh662AIvobedT74VDlBRTl+W6ggel9vagfnHofzFBE4rs1EYDGxZIVPeFM5MYyt3hJWS4tm8R5HnUF2dOIneTFRFlwlmWCOPIpmIJvKUluoubgAFOW1qu7xBlKkAqQQQQCCDoQQdCKEUIQBVAVVAAUCwAGgAA2FBDYHtGy90mJUCZ1uViEjlLfMXTLmVRoM4utzvU9HMGAK6g6gjY+hrl4gYwl5CVAvZlzXTzBUXX1+tU/D8Wjwqd7h54Gwq5u9lLyP30h1ysACI5je/efavYrtYL4aMVwcF4xFioUmhbMjD3B5qw5EbEV3kUAIojRk2psvfagMnnRK1/L+elFlp5VoEhdaVQK03iJVUFmIVQLliQAB1JNAq1Coz+lc2qRyup2YKLEdRmINvahQRHCeKl5mHdyRK4zp3gClytg5VLkgAGM62vc1Yo2vVcx7DullUqBGwmiZiADGdGQm+nhLR68wDUtgsYHVXU3VgCp6g6igkbURNvSkpIDWWfFvtJL3owiMUjyhnI0zlr2BP3Rbbz8qDTP6RUi63YHmoLD2I0PtXPhO0OHkkMSyr3o3jYFX/wCVwCfas24Z8YZEVVmgRwABmjbKdNPlIK/S1TcGIg4xiIJEYxjDnO6nSViCCoBGmQEG5B52trQaARf1pFqc8xRHWgIUlhR35UGFAV+W35fWjdwASdhSS/SovjchsI1CtmBZw5IXuksXBIBtmuF2N7mghcTiJcZihEYT3GVJY581soNysiAbyEghb2sLmx1rlxvGJEYxNPNgpVJyF4kkw0oucpz5Sdb/AGmBvUsvZnMkToRh5FkM5RVBj7xlyqGUZS2QHTUa3JGtL4bwHu8SJQjx5Qys5mZzPfQFkuQANWudQdALUEj2fxkksCPKoV9Qct8rZSVDoG1CsAGAPWu9hQpmSTkKA5ZbUgM3S1cXH+GyS4d44pDFI1rONxbXQ+drVXuC8XlwKrDjczJfw4kXa2Y7TXuQBsH2ta9t6C3d23WjMPW9+tck3aPDIwVsRApIFgZUub6jnz/fUgJNNLH8qBoSEc/Yin1kv60nLfemWUg768jQQXa7s80qMwklIYqChzyRxgk55BAushtYBGuBvbeozhvDM5WGJMXLESO+lxRZIDGD4kjwxADZh4RZAFve+lXaKW4pRlFwLi5uQL6m1r2HuKCtd8+GxHid3vlGRIfD3F8okLovzxk+IsRddhta0iTnUR2gH6sPmkUKwDGNQXMb+BwFytfdTtfw0XZmUtCFOf8AVlov1ilXshshZTzKZT70EsNd6cogaWooCCdaWFsLD+b60YaiZrUFe7T9tIsGCMrzS20ijBJ12zG1lH82qu8FGJxbrPjllAUlosKiMEW/ytIzW7xgNr7Gr7I1IJvQUni3xVwuGmeGRZQ6WzCy6EgNb5vOhRYn4S4OR2eTvHd2ZmYubksbnYedCgrfZDtOZIv0eS1gykgi+1jsfstb0Bsa0GB1XKykGKSxU6WVjpbyDH6H1rDY5/lkQ2ZdfYbirNwUrj3QPPJFh1GYxI1h3l7kn31JtzuKC79tO2qcOiVipeRyQiA2Gm5ZtbAXG2utQ3Dez39L4ZcRjGCu/wDVd0AvdoCdyblyTc6npU9xfsvDilWHEgsVuYpAbMQfP71rXGxsD6F2f7HPgxkixUhiF7RuqMBfU2JAI1oKnivg04v3eIB10DJr7kGnvhd2UljxMk7/ACR95EpB0ka4DFeqjLv19K0NcGSCJHZwdwLKPoupHkSa7IlCgAAADQAchQOWor0M1C1Adr0m1qO9GTQNDeqxxiDvZz3kMTxhoEDuwDRszl2KKVNyQVF8wqzup5VS+M8ChmxTNJhu9u2HzSM4CqhJQjJmudQdh70FvGNjvbOlzyzLck+V6eIqFwPZfCRPmTCRIUIyuFW9xzHNbVMlqAFrXpmDUk08RpXNHJYm+16DovrUV2lmCYaZ72yxuQbXsbGx9jrUqOtNYjDq6lSLgggg7EHQg0HnV3vY5uW5YG4PU71q3wt42JMN3Oa7REgC4JyE3BA3yi+XbSuiX4U8PJzdydeQdwBbyvtXRj+xMQVO4vC8Q/VvHoy//wBA8wd+dBac1NynTWq5w/tKyOsOKUrIdFmygRSHpoTkY9Dp06VNyyZuv8+tA7h21Nh+NDEYdmBykI2Uqr5QxW/PXlcA252FOwrYVF43tbhYSBJNk5ZikmT/ANTLl/GgieLdnMSYJS/EZSAhYhYYl+XxfZFztyqR7KgjvwZZZv1q3eVCjkmKO4KlV205V0ccxiHDX70KspRFkFmADnUjcHw5jrpS+zql1aQyd73kjsHsFzKto1Nl02TlvQTKCnBUc3aDDgkGeEMpIILqCCNCCCdKRP2mwqC74mBR1MifxoJNjammY1H8K49FilZ4SWjByh7EKxG+W+pA2v1vXYRQHRGiC+dGKAWoU0MRfVUdhyIAsfS5o6Dzfh9HYcrnSu7swbYlbaXJvb1o6FBs0rf7E55hCQeYIOhB5EVMQnQe1ChQPGgKKhQKWlCjoUBURoUKA6zXt5MwxkADGxikJFzYlXBUkc7XNulzQoUGhw/LTlChQGaFtqFCg5cUbFbaentTsdHQoHDtTZoUKCu9qoVaCQMARlbQgEbedM/D6VmwMBYljlIuSSbAkDU0KFBbLVVvhzIZMEFkJdQ7rZvEMoZgFseQAGnlRUKBzs8gRiqAKqzYzKq6BbFLZQNB8zbdT1qc7P8A/wBPD/wo/wDSKFCgwnj2uLxH/Fk/1GoTCxAzoCARm2IB50KFB6S4bEFiQKAAFFgBYDTkBT5OvtRUKBYpjGnRRyLqCOo6HqKOhQWSGMZRoPpQoUKD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" name="AutoShape 8" descr="data:image/jpeg;base64,/9j/4AAQSkZJRgABAQAAAQABAAD/2wCEAAkGBhQSERQUExQVFRQWFxcXFxcYGBccGBgXGBocFxgcGBcXHSYfGh0kHBcXHy8gJCcpLCwsGB4xNTAsNSYrLCkBCQoKBQUFDQUFDSkYEhgpKSkpKSkpKSkpKSkpKSkpKSkpKSkpKSkpKSkpKSkpKSkpKSkpKSkpKSkpKSkpKSkpKf/AABEIAMIBAwMBIgACEQEDEQH/xAAcAAAABwEBAAAAAAAAAAAAAAAAAQIDBQYHBAj/xABKEAACAQIEAwYDBAYHBgQHAAABAgMAEQQSITEFQVEGEyJhcYEHMpFCUqGxFCNiwdHwFTNjcoKisiRTc5Lh8SVDk9MWFzSDwsPS/8QAFAEBAAAAAAAAAAAAAAAAAAAAAP/EABQRAQAAAAAAAAAAAAAAAAAAAAD/2gAMAwEAAhEDEQA/AMrk4UimQK4kfLC0SqCwtIoZvENFKXA169RWwfCHClcNJI+jvK2Ycly6C3WsVwsjEIIfCylyW2Bvqvq1gbVv3w1wIjwEItqRmJ6k86C5RU+KaiWnRQKFAUKKgDCkPS6SRQZ18Q4C2x1GoPQjYjzrL5ZFbTEAq4Okq7MP21GoPmPpW4dreF95HcDUVkPFsBZjcWNAxg8PNH4o2WZBtZv3jT99Q+J4sRgDHqO+mMr67mMuFHpd7+wrm4hjpI5FSM5dNbcyx5+e1qi8ZirqqjZR+8n99BJdnsUEzHS5I9qs+F44qG5JJ6bEVSv6OkQK9vCwuGGo15G2x9aU7ONhp5dKC4Y7tblVkQeJgdQSMvLfkbfjXBwjDSTnNNKyxtrlzasTe5yg3bXX2qrd8SST9PPl9KmuEAG2YNKx2QGw8ix3/ICgvuJ4Lw8YXKMQiNbVO71JOwLKdazTHxiJiI5Aym9wNLX8jzq8YGdhGyrDhyefd4ZprW6yIpy89b86q3GuHuzE5Ubn4AQw9UYAighExLZr3JvXVhYC5Fz1PoAOdNQoXZRl6ggX/H66VZuFcMCkFxdenW9B0dhuxrYxw5ukEbXeUga2HhVQdz+X53LjCQRDLECSN2JuT+4D0Fch7Rt3YjQBEUWCroK44UeVrKCb0EWJ5mNlS5LaAC/Xz9OnOr3wbieMjiAGE2PXcbDS9/8AtyvXb2e7MiLxNq/5VaYY9KCvrxvHGJW/RQGuwK3uSAtgRroc2tugtzvSx2hxxXTBhWPVrgb2vqP2fz52Fljb8KdFBWcXxnGhUyQWY5iwC5gBstiXGu5A+pHNzg3FMa8n66EBLMdAB4reEZix0vptfUnlrZRSgKCFxPF8UrkLhc6i1jnAzaa2vtrzPTlpXLi+PYxUGXCXbMAQDcFR8xGotflfbnfarLRk0FTPaTHZAf0EXtqufc7ADXTrr6eddWG4zi37q+HCEyKHvqFj0zEHMLnf087a2KiFAqioxRUHk6AM6oPDGEXlu12vc9CQbcr2r0vwJAIYwBlARQB00rzlwrCFsVEHPeOZVuotYlSN+u1joPzr0xhF0FB3R06tNLSxQLtQFEKO9ALUljSqIig5pkvoaqXH+yCy3K6HerbM1gS1go5kgD3Jqp8Z+IeEgvYmY/2dsnvKxC/S9BjXHOCNHxAq1hkQPr0tZfxtVXfDEs2ml9PrWkcZ4hLjpy6wiMsFGUXZiF21IBbf7K86dw/w6mJDShItrmQgaeQN3/yCgq2AxAVbE+2/5UcqRsdFIJ05f6Tr9BV5j7MYJSM8rSn7kKsQety5PX7oqwYDgq2Ah4cbbhpSQP8AlJA+ooMg/wDhdmNwGB9CP9eWpjhvYqfZIpGuLXIJH+QMPzrWYsJiV0D4TDC2yAZv8gpC4J2dlOMaZktniAdAMwJW72JW9unvQUGPsDjHGWRZSvIM8th7SMgH0o0+FT72RfUxD/8AdpV+xvDIxd5kCIgLHu8Q5Y5VNxZxYj+FcPAMZw/Fxs8aNZWykSTHNsCDlS+hvoedjQVZPhgVN88S/wCNd/XPTv8A8uW5TR+0gH/51a+MYHDpCzxwoXSzWvK5ex1UA8ztflUj/RmF2MMQ9Hlv/poKMnw+mG0oP+OM/m9P4bs7xKL+rlsPJVP5BqtmLgwivEndgmQkAiZwFAUtdidLaW9SKf8A6AgPy96D+zKp/wBVBWExnFI/m7tx+1Hl/Eotd8Ha3FLYPhVfr3UiMfoHJ/CpiHh65mRMROrqFLArmChr21XrY8+XnTj4CU6GWGQbWkFj6HODQRq/EGNDaeCeHqWQ2HuwAqTwPbHBy/LOoPRrr+JFvxps8PkUa4YgDnC7AW62jOv0qKxPDsM5OcWYf7yFGI5fMgST3zUFzhcMLqQw6qQR9RTorPB2aVWzYeRlP9lMQf8A05v/AHK614njYN5FlHSeNkNvKQeE+xNBeb0CdKqsHbxAQMRFJCfvDxp9RqB7VYcFj45heKRXH7J19xuKB7Kev/SlW1oWoXoF0KbNqFB53+GEPecQQon9WjZz1vm1sSeqj2rfsPtWM/B/hbHEST7oFyZtgzaXsOgA353raYBQdCLTgpC0sUB0L1x8U4tFhk7yZwi8r7nyUDUn0rOuOfFCWUmPCIUFr5jYykfe18MS/tMdKDQ+K8bgwy3nkVOYXdj/AHUGpqj8W+KjMWXCR6KNXexy+ZBIRP8AG1VLB8Eee80sl0beV2YRt6PpJiP8GVP2zVp4TwPRWgiFl+WecWRepggAyL6gE9WNBCNw7GY2zzyHu/vu2RP8JZfF/gjI6NXdwzs/hlYd1HLi5Oq3WMH++SX/AM49K7ONcVweEZGxUkmJkkNgWDd1fY3toAPUnyqxRTSOBawTkqAolv73zN7ACg4YOFzILGSLCKd0iXNIfUjf3JoTcOgiVm7qXEOASO+kC5yBeyppqfSunA8GCPI4kciUhioNlDAWJU6sL2Fxe2l7amurASxSAtEUcBirMpBGYbjMNyNt6BrAY9mjRokaJWAbKsaxkXF7MX1B9qTjeHySPE3elQjEspLOJAVIsQSBobEG2lqlRHR5aDkXDW+03oLKP8oFVbtZ2pwfD2LOgkxDqvgBJYqt8mdjfKuptz1NWji2N7qNn+6CSeSgC5Y+gG3M2HOvO+DjfiPEUDXzTy+K5Oi3ufogP0oNJ4T2wxMs0ELJDHJih3ijJ4YoQGK5dLySMFJ1NhddN7IbCmPH4uEYiVH/AESN1dWVGLB9rKApHj2tpVp7ST4ZVAeETNHbIoR2Menh8UaMyGw5Dz6VjXHOMCXiMrSmWONh3TiENnyhQMgWYhjdgL5rc9OVB0QfErHwytbFd8isQA4DBwDYHqL2voedbtwjEtLBFIyGNnRWKHdSRexrJezGBW//AIfwyRpNhisY3hjJ+0FAC3F76G9bHhVIRQzZmCgFvvECxPudaBrCO7Al4zGQxABZWuBswK9em9PNEDyB9qeCUdv+lBwDhqXYhcpa2Yr4SSNASVsTYaUp8K3KR/chh/nBrsVTRNp7UEXgMD3EaohuFFsxLBzzJZlOpOp2rg4x2lxN41w0UeLBfJIWZGWPQaMy+Lncgg6eZrMPiB8R5J5HhgfLh1JW6XDSaaktp4eVh+Nar2Q4N+jYKCOwDZAzW5u/ia/ube1B1vhoG3iKHmYWuoP/AA2/hTY4dJe2HnD/ALDeFudhka4/L8KkXhB3FcEfCFQuyi7OxZi9yb2sAHvmUADQDQa6a0EfiZSoAmhFjpmWwvy0FyjdNDUXLwGNjmw7skg2AOV/YE/kfarFj+MSQJazyA2UREZwxb+0OiAcy4sBTU/B4JCFu2HcgkKReNieh/cpHpQQcXazG4Q2xC9/He1zo4H94c/UX9KtXBO12GxWkb5X/wB29g3tyb2NQ2PimgGWZc8Z0D3BFvJyNPRxbpUFjezccl5IDlOmhsB5A/cN/veE8mubUGnk0KyMdqsfD+rMr3TTxAX98yk/jQoLt2a4JHholjjHhUe5PMnzJqwxCuPCLTnEeJx4aJpZnCIOe5J5KqjVmPQflrQd61Qe1XxZjiLRYPLNKDYyn+pT0P8A5h9NPM1T+2PbubG3iQmHDXt3YPik5DvGXe/3Bp/e3qI4dwS5INhlNmJF44/Ip/5svSL5R9s8qB4yYjFyh5GlleTVdu8ZesanwRR/2jWUcs21WTg3ZwNdVRJSpuRc/osbDYuW1xMg6vcdFFSXCuzqxqTPmjRyCULfr525GdrXHQIo20AG9SuPE8kYSApDltlhKmxXo+UgxA9Rd/xFAqHh0asWf/aJlGrSWEaW5KpuqgdTc+VDBSzThjMqgg2Uhs0LJurILBm00OawuNLipGHh18uext9kD9WD5Lz9Wv7V2GPQ235X2vQVztDxaHBxd7iDnIN0BAJLa6Rray89fqapfB+0GI4rNI0z/o/D4BnlVTbMN1R5Bq17a2sLX0uRVd+IHHJMZiTHETIkfgJQXDuL5iLX8GuUeWv2qmu0HBp8LgIMBBFI8kgzzZI2YZjq12A1JsEA5Kh+8LBxcY7UYnieKiwcGaDDu2VEF1LJzZ7bgKCcuwtWv8D7mNThYgUOHAHdkalD8si/eVjfxfezA2ItVC+E/YmfDzST4mN42yBI1a1/F8xsDcWCga23NXDtHw52KSRv3c0ZJiltcKT80cg+1E+xHI2PKgsIorVE9nu0K4pWBUxTxnLNCx8UbeX3kO6sNwetSwag4+LcJixUTQzBmRrZgCy31uNVt/IprhvZrC4exhw8UZAIDKozWOh8Zu341IkdCfw/hQN6BJa1YNxXh3/jqi7/AKzFrLmuc2VmD6He4IcfSt5Y1lvabA5ON4F/vsR9Nvxag06Jyda6YwALDbyrihGldSigdoXpINKDUABqD7bTyLg3MKSSSEhVRFuWJv8AMeSjcnmBbnU5moyaDAuFfCjGvJGZYsqllLlnS4W4LXAJN7XsLb1vYWlWoBL/AJ0BGkSEAXNOFqbSO5ueW38aBmKG+p3P4DpTLYEAWWwB3Ui6H/Dy9qkMtIcUENwuaeMsHZDmY2gN8mS20craseZzDysAKKbgMbkvhD3Mo+aFtBc75b3tfpqpvUnPAGUgi4O4qKxHDW71XMkrIg8CKcpU8yxUZpR+yxI8jyCMbjPd+CRZUddCoC2HQANExAtbTMQOVhYAVaY+My2FljkFvnJsT6gIfzoUEbxntFFgou8k1Y6JGPmcjp0UXF2OgvzJAOQdoe0E2Mkzym99EjW9ludFRd9TbzJtfkA1xrjTTyNLK2v0CgbKOnPTlruSS3JgcXYtbRrWL80U7hejsNC26gm2pJIS3CeDnMBYmS9iV1IOxSIj7fJpdcuy63ar5w7hC4YRiweYfJGtskf92+5G5c8/vG1RHYrFp3OeIozOCo/s1BtY8xfUnyt1qf4dgGzuxmzwvbdVViegdSP1VtAtrnXXqCouHyPMsqzEgXDjIrKSb37pj4g19C5Jv06TuHwwUWH/AFJ6knc01+mIg1IH89BtXDje1mGj0aaIH7pkUHfz2oJsCgRVRn+JmGjXMzAre11IYX3sCpNzqNqTB8WMCx1ky+oYfmKC3YbCqgsqqg6IoUfQU4tRGC7U4aa3dyob/tD8xz9bVLRuCL3vQKy01MBax1GxFLvSGSgyj4oK+Fkw+JhcxSAtH3i/MUIzBG+8BZt+RtyFh2e+Ng0TGR32HfRgAnzaK9uuqkf3amfi1whpcGMmpSQNbroQR9D+FYiUsdvqP40HqHhfFo8RGssTrJG2zKeY3BB1DDmCAa771kXwTzJ+knPeNslhrq4vc67EA28/ataRtNKBRNZ98Qly43hknTEqD6ErzrQzGfOsy+MeIyfoZX50mZrAA2yhTtyoNHjWnxUZiOOwRxd88qCI7Pe6/VQR5euldWE4lHIQIyXuqtdVYrle+U57ZSPC3PkaDqIpYFQ2N7VQwyBJMyjvDEZDkyK+UNZjmzAeJRciwJ1IqcSx21HlQJoGl93RmKgboZ6UyWoCGgbGutOCh3dHkvQJas17TdtMS/E04fAy4dS6K0rKC7ZgGumYFQLXA01NaVaq92owmCYL+lJG7DVQbBgBzzXBUe/pc0D8vBI1iIaWb5TeV5pcw8yQwA9rCsW4n2sxmExbxx4yZ0XLpIQ9iVDFW7wHUEkHS+nWrZx7tTAy93HiGiQc44cRPLp92XEFVU9CoJ6Gqnw0cPVv1eBxuNlvp3hyqSeqRhmPnvQTWB+JuIaNS2A70neRO8CtY2uALgefnehWkcCwmJ7hO87uFjmPdILrGpYlUB8lIHtRUGGYmHwBiDYsViGnjdbZ2PVU59WsOVNx8NmniBgjLx94UYgi7NYNc9F8Q1+tqlMDh14hi7X7vCxKEsCAFiXZVJ+0xuSepY8tbzgOJwNmEYjRLFVygCMAb2A0JFzcnUm+9BnGDwOIWVhEsiyro6pfMotcXy+G3S5/hUtgu1+Pik7vQu8YIEia5SM4KhBe9tL73JBtY1d8RxMMwTu8S0TAOJ1QGEjfV1NstiNW6+9UnimPGLmRo4+7SO4F7EuxI+YrsABtc0HNLHiJrmaUtfddcvXRV0/GurA9mS2hACgXtYKtuV9AST5mupJ+7VjYsQfY7aj+FdEXExYAk+vludAOnSgQMBEi6KDpcWBzAnQiwNyNNR5iuLGYBH+woLDQ6ZrnfMANadlIezHuwhUDwggk3ubDe9jz1Pla1KghuQNQvL21oKzjeC5WykAEi4YaXtv5e1aj8JeMIcMMOZAZFeQhSfFlJ0396qPGIB+r1XQk3PK6kD8TRcF4fiY5Umgw87ZSDmWNgCNL6kW1Gl70G3BaBjNKwsxZFJUqSBcHkedPHXlegi+I8PSRCr2IO9Zt2k+HcgdDBme7eK4TwrY3N2Iub20HWtbt1FEUBoMQjw83Cp857wYdnTvghQMwve6kA5b7G2puR0I07szw9jGJZJu+zCQoyzSPG8cjFkzKVADKtluPOn+0PBFmjZSL3BHqDuKzbsz2mfheJbDzXfDMb31JjvpnUb20s6je1xruF7wvY0orgyIzM+cM0feZLPnQKHbdRYXN9tqp/wAYsGomgcfPIjqbAAZUIN9NyS53O1apFiAyhlIKkAgjYgi4IPQisq+MM3+0YXoEkP8AmWgufZHBJJw/Ci8mUxxPbNazrZrXUA2DgnXprU3gOCQRM7RRKjSAByotmt1G19Trvqb1Vvhbis3D4hr4GlXXp3jEeujCrsjUCIuHRKLCNLE3tlGpuTc33NydfOuhYwBYAAdBoPwoWoDSgXakFqT3pO31oBbUCgh60LUWajz0A1oA0dxRCgO1NnDrcsAAxAuQBcgbXO5trS6UKDmaCk5bbfwrqNMy3uNra33vflpa1t+fSgaAoU7aioPKnD+OTwoUilZFvmIWwubBddNdNLHSpGHiuIKsDM5VtAllIbyyEW16Aa+dRWGhtqw0tf2Gug87VtHw07IRpDHipUVpnGdL6iJD8tv2iNS2+thaxuCexXYuQBZ8a0hfKoSAsciKLW7xAcpP7FrLzF9rJi+xODl+bDoG+9GO7YehS1Tgjp5Vt50FJxnw1Vv6ud16Z1V/xGU1wJ8NJVNhJEdzqGB/IgVo4o70GdxfDqQ2JlisRf7f8BUpB8P1v45SR0RQv4sTVuBvRlqCO4f2eggN0jXN95hdv+Y7VJAny9T/AAoqMNQKtQJ87CgaAFALHrQNCiZ7fuFAmQC1Z/8AELsr3q94osy6g9D/AAPP2PKtBUdabxGHzLagyT4c9sGgcYOYkIzERljbu5D9k/ssduhPQ11fFfD3MLsdBmX1zWNv8vtQ7b9hzrJELnp/21t0PKofiPHjjeHokisJ0dVDts6jZr/etcEczrz0C3/Ctz+hf/dk9hcCw8tDV7irOfh5xiKLDpA7BJAzan5WzMSLNyNiBratDWUD2oH++6g0gSX9KJSW5WH50/uKA1HSlE02i2pZNAC1AigTR5qAAUKF6FAKBoWoUB5aS4pQNAigSDQoBx/N6FBgnBfhJiZAGlkiS/I3c2Fxsth/mrY+CcKEEMcWYtkULmNgTbTYbfzvTMuLiw0OeVgqIoBJ+mgG5J5CuDgvaOXGHvMPD3eHvYSzE3e3+7iXl5lgKCyEUrLVM7WdtJcCyHu45Y2OVtWRlNri3zAg2P0qc7M9posbF3kVxY2dW+ZDa9jbQ6cx/GgmBSWFOA3ps70B0LUBRigFqFqUDRWoDvQvRrRsKBJNMQ+Ji3IaL6Dc+5/dR4tyEYjex18+X40uFMqgdAB+FA4aS1KvSWNBn/xY4w2HwqRREqZyyswOoRVuQOhOYa9AaoMWJRiljplFl1sLX5jYai9uQ6HW9fFvh7Nh1lALCMksBuBaxI/f5XrIcMRcZZTGL7lQwHsfyoLFLOkRzkqVswCg3uDawF9cosSLj7R2FW/4ScdklWSCRmYRKjRljfKrFgVF97WFr/8ASs04pICfHiDNbnlCjTS1lJBH0rVPhb2faKNpHFmksbHcKNr9N9qDRYRTwppKdt5/lr/P7qAMaUDSWpVADQB/OiNGLUAvQJobUl6BdERVO4jxDEnHrHD3oF0LKT4Cmhdsp0K6nUfnVwZtbcuv7rb0Bil2pKmlUENj+0WHikKSSZWFrjKx3AYbDoRQqVZQTsPoKFBRviD2UlxkMYhYZoyxyE2D5ha9+RFvxNTPDMSUw0atEYSkahlJQKmUW+cEjLpv+FdeM4kIxYK7sdljUs34aD1YgedVviHAMZj/AAzOMLh/90jB5X85GHhH90Ej10NBnnavjjY/FLHCC6g2QKpuzbXA3tba/mTa5rTuwXZY4KAq/wDWSEM4BuF0sFv5c/MmpDgPZeDCLaFADsXOrn1Y/kNKmCKAwaSx1owKbd7MB1B67i3O1udAqlKaSDSrUC1oUkGhmoFCjNIFHmoGcbHmjZdrgj+felYaYMisOYBoYiEMpB2Nwa4lxHdDKwJUD5gOnULrt0FBJXpGWkQYpXW6EMOopYegZxEAYEHY6VSeJ/C7Cu4yhoySbhCACDe97g9dLWterni+JRR/PIikkAZmAJJ0AAJubnpUevGYszsW+RcxAVyQouSbWvbwsL+XnQQfBvhZhIGDBWdgbgub29BoL1ccPBlAFrVA4Tt9hJIXmR3MSEK7d2/hY2AFiLknMNgd6kxx6MSCMiUOVLhTFJfKDYnRdgbC/mOtBJXpV64cNxiGTRJUYglSAwvcGxFt7jmNxXS8vLnQLZ6UDTcS05QC9KvST1oXoAabnlsL04TSXjBFjQceExuZrEbc/Ku4G9MRYdVNhTwoFCl00TajzHp/PpQKoUyXPQ/hQoGYksNNjrTqrpXBwmYmJQd1GQ36p4fxtf3rtYkDTWgUVoGgDprShQETREaUq1ERQIFGaK1HQGooW1ohQoDGmlKIpIoxQCktEDuL0nE4gIpY7D/sNtySbADc1X2xE2Jd4wHhMbr4XQGN0Ot3IPjuL/q1K2Nsx5UDfG+0KYeOWWDNPkOVwjR5A/TM32rEEqubQXIpjhmKnxWWYSZ8M6aDKV/WX1ISNg5FvCQ7birHBgEQlgoDtlDMAASFGVduQGnpXFwrs6mGkmaJmCSsH7nTIj7MUsLjNzG2lBHR8HgjiXD5nfW4VzlsQ2cMSoUnISLFiToNajLmfF4jDrGFEaIEY92bh1Jzu8qyEqT4QoWx5neruyD19a5G4VE9i6KxG1wDbloDtQUTBcRjn/SLRpBDFg+8S0UcZeWzB5TlBDKrIQACV2OtxVl7ORd7hoJZMOiTtGpchAh662AIvobedT74VDlBRTl+W6ggel9vagfnHofzFBE4rs1EYDGxZIVPeFM5MYyt3hJWS4tm8R5HnUF2dOIneTFRFlwlmWCOPIpmIJvKUluoubgAFOW1qu7xBlKkAqQQQQCCDoQQdCKEUIQBVAVVAAUCwAGgAA2FBDYHtGy90mJUCZ1uViEjlLfMXTLmVRoM4utzvU9HMGAK6g6gjY+hrl4gYwl5CVAvZlzXTzBUXX1+tU/D8Wjwqd7h54Gwq5u9lLyP30h1ysACI5je/efavYrtYL4aMVwcF4xFioUmhbMjD3B5qw5EbEV3kUAIojRk2psvfagMnnRK1/L+elFlp5VoEhdaVQK03iJVUFmIVQLliQAB1JNAq1Coz+lc2qRyup2YKLEdRmINvahQRHCeKl5mHdyRK4zp3gClytg5VLkgAGM62vc1Yo2vVcx7DullUqBGwmiZiADGdGQm+nhLR68wDUtgsYHVXU3VgCp6g6igkbURNvSkpIDWWfFvtJL3owiMUjyhnI0zlr2BP3Rbbz8qDTP6RUi63YHmoLD2I0PtXPhO0OHkkMSyr3o3jYFX/wCVwCfas24Z8YZEVVmgRwABmjbKdNPlIK/S1TcGIg4xiIJEYxjDnO6nSViCCoBGmQEG5B52trQaARf1pFqc8xRHWgIUlhR35UGFAV+W35fWjdwASdhSS/SovjchsI1CtmBZw5IXuksXBIBtmuF2N7mghcTiJcZihEYT3GVJY581soNysiAbyEghb2sLmx1rlxvGJEYxNPNgpVJyF4kkw0oucpz5Sdb/AGmBvUsvZnMkToRh5FkM5RVBj7xlyqGUZS2QHTUa3JGtL4bwHu8SJQjx5Qys5mZzPfQFkuQANWudQdALUEj2fxkksCPKoV9Qct8rZSVDoG1CsAGAPWu9hQpmSTkKA5ZbUgM3S1cXH+GyS4d44pDFI1rONxbXQ+drVXuC8XlwKrDjczJfw4kXa2Y7TXuQBsH2ta9t6C3d23WjMPW9+tck3aPDIwVsRApIFgZUub6jnz/fUgJNNLH8qBoSEc/Yin1kv60nLfemWUg768jQQXa7s80qMwklIYqChzyRxgk55BAushtYBGuBvbeozhvDM5WGJMXLESO+lxRZIDGD4kjwxADZh4RZAFve+lXaKW4pRlFwLi5uQL6m1r2HuKCtd8+GxHid3vlGRIfD3F8okLovzxk+IsRddhta0iTnUR2gH6sPmkUKwDGNQXMb+BwFytfdTtfw0XZmUtCFOf8AVlov1ilXshshZTzKZT70EsNd6cogaWooCCdaWFsLD+b60YaiZrUFe7T9tIsGCMrzS20ijBJ12zG1lH82qu8FGJxbrPjllAUlosKiMEW/ytIzW7xgNr7Gr7I1IJvQUni3xVwuGmeGRZQ6WzCy6EgNb5vOhRYn4S4OR2eTvHd2ZmYubksbnYedCgrfZDtOZIv0eS1gykgi+1jsfstb0Bsa0GB1XKykGKSxU6WVjpbyDH6H1rDY5/lkQ2ZdfYbirNwUrj3QPPJFh1GYxI1h3l7kn31JtzuKC79tO2qcOiVipeRyQiA2Gm5ZtbAXG2utQ3Dez39L4ZcRjGCu/wDVd0AvdoCdyblyTc6npU9xfsvDilWHEgsVuYpAbMQfP71rXGxsD6F2f7HPgxkixUhiF7RuqMBfU2JAI1oKnivg04v3eIB10DJr7kGnvhd2UljxMk7/ACR95EpB0ka4DFeqjLv19K0NcGSCJHZwdwLKPoupHkSa7IlCgAAADQAchQOWor0M1C1Adr0m1qO9GTQNDeqxxiDvZz3kMTxhoEDuwDRszl2KKVNyQVF8wqzup5VS+M8ChmxTNJhu9u2HzSM4CqhJQjJmudQdh70FvGNjvbOlzyzLck+V6eIqFwPZfCRPmTCRIUIyuFW9xzHNbVMlqAFrXpmDUk08RpXNHJYm+16DovrUV2lmCYaZ72yxuQbXsbGx9jrUqOtNYjDq6lSLgggg7EHQg0HnV3vY5uW5YG4PU71q3wt42JMN3Oa7REgC4JyE3BA3yi+XbSuiX4U8PJzdydeQdwBbyvtXRj+xMQVO4vC8Q/VvHoy//wBA8wd+dBac1NynTWq5w/tKyOsOKUrIdFmygRSHpoTkY9Dp06VNyyZuv8+tA7h21Nh+NDEYdmBykI2Uqr5QxW/PXlcA252FOwrYVF43tbhYSBJNk5ZikmT/ANTLl/GgieLdnMSYJS/EZSAhYhYYl+XxfZFztyqR7KgjvwZZZv1q3eVCjkmKO4KlV205V0ccxiHDX70KspRFkFmADnUjcHw5jrpS+zql1aQyd73kjsHsFzKto1Nl02TlvQTKCnBUc3aDDgkGeEMpIILqCCNCCCdKRP2mwqC74mBR1MifxoJNjammY1H8K49FilZ4SWjByh7EKxG+W+pA2v1vXYRQHRGiC+dGKAWoU0MRfVUdhyIAsfS5o6Dzfh9HYcrnSu7swbYlbaXJvb1o6FBs0rf7E55hCQeYIOhB5EVMQnQe1ChQPGgKKhQKWlCjoUBURoUKA6zXt5MwxkADGxikJFzYlXBUkc7XNulzQoUGhw/LTlChQGaFtqFCg5cUbFbaentTsdHQoHDtTZoUKCu9qoVaCQMARlbQgEbedM/D6VmwMBYljlIuSSbAkDU0KFBbLVVvhzIZMEFkJdQ7rZvEMoZgFseQAGnlRUKBzs8gRiqAKqzYzKq6BbFLZQNB8zbdT1qc7P8A/wBPD/wo/wDSKFCgwnj2uLxH/Fk/1GoTCxAzoCARm2IB50KFB6S4bEFiQKAAFFgBYDTkBT5OvtRUKBYpjGnRRyLqCOo6HqKOhQWSGMZRoPpQoUKD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3084" name="Picture 12" descr="http://www.ilfondodelweb.it/image.axd?picture=2011%2F11%2Fproroga_legge_pec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4114800"/>
            <a:ext cx="2011680" cy="20116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517177" y="2650296"/>
            <a:ext cx="6678933" cy="1914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0" lvl="2" indent="-228600">
              <a:spcBef>
                <a:spcPct val="20000"/>
              </a:spcBef>
              <a:buFont typeface="Wingdings" pitchFamily="2" charset="2"/>
              <a:buChar char="§"/>
            </a:pPr>
            <a:endParaRPr lang="it-IT" sz="3200" dirty="0" smtClean="0">
              <a:solidFill>
                <a:prstClr val="black"/>
              </a:solidFill>
            </a:endParaRPr>
          </a:p>
          <a:p>
            <a:pPr marL="1143000" lvl="2" indent="-228600">
              <a:spcBef>
                <a:spcPct val="20000"/>
              </a:spcBef>
              <a:buFont typeface="Wingdings" pitchFamily="2" charset="2"/>
              <a:buChar char="§"/>
            </a:pPr>
            <a:r>
              <a:rPr lang="it-IT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rafforzare </a:t>
            </a:r>
            <a:r>
              <a:rPr lang="it-IT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il capitale identitario</a:t>
            </a:r>
          </a:p>
          <a:p>
            <a:pPr marL="1143000" lvl="2" indent="-228600">
              <a:spcBef>
                <a:spcPct val="20000"/>
              </a:spcBef>
              <a:buFont typeface="Wingdings" pitchFamily="2" charset="2"/>
              <a:buChar char="§"/>
            </a:pPr>
            <a:endParaRPr lang="it-IT" sz="24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1143000" lvl="2" indent="-228600">
              <a:spcBef>
                <a:spcPct val="20000"/>
              </a:spcBef>
              <a:buFont typeface="Wingdings" pitchFamily="2" charset="2"/>
              <a:buChar char="§"/>
            </a:pPr>
            <a:r>
              <a:rPr lang="it-IT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informare </a:t>
            </a:r>
            <a:r>
              <a:rPr lang="it-IT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 tempo </a:t>
            </a:r>
            <a:r>
              <a:rPr lang="it-IT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reale</a:t>
            </a:r>
            <a:endParaRPr lang="it-IT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3" descr="C:\Users\Noemi\Desktop\download (1)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" y="304800"/>
            <a:ext cx="1095686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7100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2594" y="2209800"/>
            <a:ext cx="8411683" cy="4648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…a </a:t>
            </a:r>
            <a:r>
              <a:rPr lang="it-IT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disposizione degli </a:t>
            </a:r>
            <a:endParaRPr lang="it-IT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it-IT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utenti esterni al GAL per</a:t>
            </a:r>
          </a:p>
          <a:p>
            <a:pPr marL="0" indent="0" algn="ctr">
              <a:buNone/>
            </a:pPr>
            <a:endParaRPr lang="it-IT" sz="3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it-IT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accedere a iniziative</a:t>
            </a:r>
            <a:r>
              <a:rPr lang="it-IT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eventi, novità</a:t>
            </a:r>
          </a:p>
          <a:p>
            <a:pPr>
              <a:buFont typeface="Wingdings" pitchFamily="2" charset="2"/>
              <a:buChar char="§"/>
            </a:pPr>
            <a:r>
              <a:rPr lang="it-IT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fornire </a:t>
            </a:r>
            <a:r>
              <a:rPr lang="it-IT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informazioni </a:t>
            </a:r>
            <a:r>
              <a:rPr lang="it-IT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turistiche</a:t>
            </a:r>
            <a:endParaRPr lang="it-IT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17177" y="712857"/>
            <a:ext cx="6659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www.galmarmilla.it</a:t>
            </a:r>
            <a:endParaRPr lang="it-IT" sz="4000" b="1" dirty="0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http://www.inet.hr/~zizic/slije/7+/turist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200400"/>
            <a:ext cx="1970077" cy="23158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52" name="Picture 4" descr="https://encrypted-tbn0.gstatic.com/images?q=tbn:ANd9GcT3DqNjxX-tBTSC8lItwWv5QffXFgCaFgE5eT2C4r38k9YibshG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4953000"/>
            <a:ext cx="2130902" cy="12668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Noemi\Desktop\download (1)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" y="304800"/>
            <a:ext cx="1095686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8088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696204"/>
            <a:ext cx="2872740" cy="218539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 rot="898973">
            <a:off x="32449" y="5980837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 smtClean="0">
                <a:latin typeface="Arial" pitchFamily="34" charset="0"/>
                <a:cs typeface="Arial" pitchFamily="34" charset="0"/>
              </a:rPr>
              <a:t>informare</a:t>
            </a:r>
            <a:endParaRPr lang="it-IT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28010" y="6273225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smtClean="0"/>
              <a:t>coinvolgere</a:t>
            </a:r>
            <a:endParaRPr lang="it-IT" sz="3200" b="1" dirty="0"/>
          </a:p>
        </p:txBody>
      </p:sp>
      <p:sp>
        <p:nvSpPr>
          <p:cNvPr id="9" name="TextBox 8"/>
          <p:cNvSpPr txBox="1"/>
          <p:nvPr/>
        </p:nvSpPr>
        <p:spPr>
          <a:xfrm rot="20525299">
            <a:off x="6655346" y="4662294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3200" b="1" dirty="0" smtClean="0">
                <a:latin typeface="Arial" pitchFamily="34" charset="0"/>
                <a:cs typeface="Arial" pitchFamily="34" charset="0"/>
              </a:rPr>
              <a:t>promuovere</a:t>
            </a:r>
            <a:endParaRPr lang="it-IT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75460" y="334288"/>
            <a:ext cx="5943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www.galmarmilla.it</a:t>
            </a:r>
            <a:endParaRPr lang="it-IT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it-IT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IL SITO WEB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07017" y="3970866"/>
            <a:ext cx="1211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per</a:t>
            </a:r>
            <a:endParaRPr lang="it-IT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AutoShape 2" descr="data:image/jpeg;base64,/9j/4AAQSkZJRgABAQAAAQABAAD/2wCEAAkGBhQQEBQUDxQPEBUPFBcVFRQQFBYUFBQUFBYVFBQUFBQYGyYeFxojGRQUHy8gIycpLCwsFR4xNTAqNSYrLCkBCQoKDgwOGg8PGCkkHyQsLCotLywsKSwpLiksKSkpLCwpLCksLCwpLCwsLCwsLCwsLCwsLCwsLCksKSwsKSwpLP/AABEIAMwAzAMBIgACEQEDEQH/xAAcAAACAgMBAQAAAAAAAAAAAAAABwMEAgUGAQj/xABDEAABAwICBAoIBQMDBAMAAAABAAIDBBEFEgYhMUEHE1FSYXGBkbHRFiIyNHKhwfAUI0Ji4UOCklOiwiQz0vGDo7L/xAAaAQACAwEBAAAAAAAAAAAAAAAAAwIEBQEG/8QALREAAgIBAgQFAwUBAQAAAAAAAAECAxEEEiExQVEFEzJxoSJhkTNCgbHRwRX/2gAMAwEAAhEDEQA/AHgvUIQAIQhAAhCEACEIQAIXl1qcU0tpaa4mniaR+kHM/wDxbcqUYuTxFZON4NshcBXcMlM3VDFUTdNgxveTf5LR1PDdJ+imjb8cpd4AK1HQ3y/b+SDtiuo20JMO4bandFRjrz/+alh4bp/1QUzvhc9viSp/+df2X5RzzojiXqWdFw1xm3HU0jemORr/AJENXR4bwl0M+rjeKJ3TNLPns+aTPSXQ5xZJWRfU6lCjhqGvaHMc17TsLSCD1EKRViYIQhAAhCEACEIQAJJ6a++P+95TsST0298f97ygB2IQhAAhCEACELWY9pDDRRGSodlH6WjW555GjeV2MXJ4S4nG8Gyc6wudQHKuJ0j4Vaemu2D/AKmQavVNo2npfv6hdcBpDpzU4pJxMIe2Nx1Qx7XDlldyddgthgPBq3U6sPGH/SYSGD4nbX/ILTjpK6lm98ey/wCiXNy9Jqq3SrEcTcWxmRzd8dMCyMdDn38SrOGcGEztdRK2K/6Yhxj+1xs0fNMSlpmxtDWBrGt2NYA1o6gFY4xNepmltrSivsR2LrxOZouDmkj9tj5jyzPJH+LbD5LdU+j9NH7EFM3/AOJpPeRdW869zqtJyl6myfBGUcTWizQ1o5GgAdwUE2GxP9uKB/xxMd4hS50Z1HYdyaWs0Io5NsEbTyx5oz/tIC57EeC1m2nmkj/bKBI3vFnD5ru86OMTYWWQ9MmRaT5oUhwbEcNdni41rRrL6Zxez+5m3vaup0c4Y3Cza5geNnGw6nDpczYey3Uuwc6653HdCYKq7i3i5P8AUisHf3DY/tTndG3hdHP3XMjta9LO9wrGYapmenkZK3ladY6HDaD0FXV8+TYfV4TJxrHkAHVNHfIRzZGHZ23HSmZoVwmRVtop8sM+wcyQ/sJ2H9p7Lqrdo3GO+p7o/K9xkbOkuZ26EIVAaCEIQAJJ6be+P+95TsST0298f97ygB2IQhAAhC1mkOPR0UDppjqbqa3e9x2NHSV2MXJ4XM43gq6W6WxYfDnk9Z7tUcYOt5+jRvKS5dU4xUufI7UPaef+3E3cyNu89HaVXrKufFq31na363EezDEP0tHhyk3TIwvD2U8TY425Q3YPEk7yd5W1CC0q2x9b5vt7FdvfxfI9wXAYqVmWIWv7Tjre88rnfTYtqHKsHr3OlbM8WdyWc69zqtnXudd2BksZ0Z1BnRmUtgZLGdeZlAZLbVTbNJM/JECSeTk5SdwXHFLmBsy9GdZRaIPIvJI0HkALvnqVet0dmhBcw8YBty3BA+Hekq2DeMktrJc68zqjS1mbUdvipy9N2kcmU0YeCCAb6iCLgg7iN6X+k+hPF3lowSBrdCNo35ov/Hu5F3udYON9q7Byre6IPD5mp4O+EvPlp613rHVHK7edmSQ8vT3pnhIrTbRvLmqIBa2uVo3jfI0DeN47V2PBhp3+IaKapdeVo/Kef6jR+k8rgO8dSVqaIzj51S912+52EsPaxioQhZg8Ek9NvfH/AHvKdiSem3vj/veUAOxCEIA8c6wudQHKkDwl6Y/jJjkJ4mG7YgP1H9T+23cEyOFXSP8ADUnEsNpKq7dW0Rj2z23De0pG4PS/iquOPa0O1/C3W7vtbtWxoKtkXc+fJf6V7ZZe0YOg2EcRT53j8yb13E7dfsjsHiumD1UY+2xZh6coZ4shktB6yD1VD1kHpigcyWc69zquHrIOXdoZJ8y9zKDMvcy5tDJHiM1m25fouxwDDRDC3V6zwHOPSd3UFw2IutlPJ/CZFNIHMaRsc0EdoWdrW1hDqyRCELOHHBY7TiGss3UH2cByZrgjvBXmdYaRVYlrTl1hlmX+G5PzJHYoy9btEW4LJVk+JMXrEvUJesC9McDmSWT1hZK7FKd1FW/lkxi/GQlurKb3LR1FMoyLk+EGgzwCUe1C4G/7Xaj87dy5D6JZ/IPisDb0O0mbX0rZNQe31ZWj9LwNfYdo61vUgOC7Sr8NVtDjaOotHJyB1/Ud2E9zk/1l6yjybOHJ8UPrluQJJ6be+P8AveU7Ek9NvfH/AHvKpjB2Lwr1ajS3FPw1FPKDYtjIb8TvVb8yD2KUYuTUV1ON4Edwj6RGpq5ng3aw8VH8LNRI6zmKrcHtLaVzztyG3VcBc5WEueGfdyuv0V9WRwHMsOwherjWlFpcorBQb+TsGyLISKoJFmHqCgdyWxIs2vVQPUjXqewMloPWQeqwess6htDJZzozqsZbbSqz8Q12aCfr1BRaSOl2pZmb0jWFssA0s4hojnDi1vsuG1vQRvCoUmj9XNrDSwHfIQz5bfkrnoHOdZfFfrd42VK6dM/pkxkVJcUdJ6WU1r8aOrK+/dlWjxnTbMCymDhfUXu1G37RuPStBieCTU1jKy7Tsc03aei42dq8pnNIu0W8VCnR1P6k8nZWS5GdLFbWdpUpeoy9YuetKMMCcmZesDIo3PUZkU9gZJjIqWLMD6eVp2OY7wv9FIZFXrJfy3/A7wKhs4hkWNA4seWHf4j+F9JaCY5+MoYnuN3tHFyfGzVc9Yse1fOGJMyua8fZH8Jq8CeK/mTwk6pGiVo6WnK7vDm/4qtr6s1NdYv4GVS+r3G2knpt74/73lOxJPTb3x/3vK88Wx2LgOGOuy0ccY/rSi/wsBd45V3yU3DVU/m0zNzY5H/5OaP+CuaGO6+P5F2vEWKikGacnkJP0C6XBpcsw6bjvXO4M3W49Q8StzGbG43L1enjug/uUJvDOubIsxIqFPUZmgjeFOJEKAZLjXqVr1TY9SteuOJ3JbD1jJOGjWoHTWFzuU+A4I+ul1XbGz23cg5o5XFV7ZRrjukSim3hGeE4RLWvsz1WN9p59lvR0noTCwfR6KmHqNzO3vdrcerkHQFrccx2LDYWxQtbnt6rNwHPfy+JXK6NYnPUV0ZMkjiXEuuTlyAEuGXYBbV2hYtnm6iLnyivksrbB46jQshCFljyCtpGyxuY8XDwQe3f9exKekOVzmncbdxITbqJQxpcdjQSeoC6TlLNmc53ON+8krX8MTbl2K95sM6xc9RcYsS9biiVcmbnqJz1g56idImKJzJIZFSxWe0TunV3qUyLT4tUXIaN2s9ZXY15kDfA5/FI7xn9pv8AT6rfcFtfxVdTHnPMZ6ngtHzIWpq2XY4coKg0WqeLljcNXFzRu7nNP0SNTDLa7pkoPgfUqSem3vj/AL3lOsFJTTb3x/3vK8caI60meGt3/Vx9FLf/AOyTyTmSf4a4f+ohdzoHN7nk/wDJX/Dv117P+hV3pFrgw9U/F9AtqxajBXanDpBW3avWab0IoT5l/D6i2o7D4rZh60TVfp6i+o7VacM8SGTZsepmvVJj1K16RKJLJlWvuAOVMWbFYMNo2NiLHuc27A0gl7iNb3W3fwAlzI3MFG2m5TdZ+p0nntZfBdO42Fm0lmqnyudLKS5zje53nd2LtuDPDLNkncPbORnUNbj32H9q4WS73tjYLlxAA5STYBOfCcPFPBHE3+m0DrP6j2m57VQ8Smq61XHr/Q2lbnkuIQvCsAtnOafYnxNG5o9qc8WOo63nu1dqW9Hqb161uuELFOOqxE0+rAMv97vWd3DKOwrSg2C9R4dRsqy+vEo3SzImzrFz1HnWDnrTUROTNz1A568c9QSS22psYkWz2eoyi600jrkk71PPLmKruTVHajmckEg1LU4S62bosfFbWd1mk8gPgtfgMWZ1ue9re82+qz7/AFr+RseR9VM2JK6be+P+95TraElNNvfH/e8rxRpDrS14aaO8VNJb2HvYT8YDh/8AhMtctwl4bx+Gy21mK0o/sPrf7SVZ0k9l0X9yFizFnzxhhyyub1/IrctWjkOSfNuJB79RW6aV6/TPCcezM+fcnYpWqFpUjStGLEsuwz8qtMetcwqdjlyUTqZeD17nVdsiwqZbDrSJLBJHTcHeG8fWca4XbTjN/e7Uwdms9gTYXNaAYP8Ah6NpIs+f8x19tj7A7G27SV0q8VrbfNub6LgaVUdsQVbEawQxPkfsjaXHsF7KyuJ4UMX4uBkIOud13fAyx+bsvck0V+bYodyUpbVkXkU5ke+R+tz3En4nG5U5cq0Pqt5N6yEw5QvcQgorBltk2ZYOesC9QvkTVE5kyklsqUr7qR7lA4p8Y4IswconFSOKiclzZ1FPEX2jd3d6ucH1FxtXTN25p2k9TDm/4rU4xLqDeXX5LveBnCs1ZnOymjJ/uf6o8XHsWNq7Nu+XZfLLFazhDvST0298f97ynYknpt74/wC95XkjQHYo6iEPY5rhdrwWkcoIsR3FSIQB8uaT4OaeWWJ22CQt627j2ixXuHz5mDlGo9iZXDJo5ZzKpo1SDi5bcoHqOPWLjsCUuHymN5adjvHcV6zTX71GzvwfuUJxxlG9aVI0qBpUjStmDK7LDSpmOVYFSNcn8yJba5T4Ph/4qrii3OeM3Q0es89wKpCSwXacEtBnnmmP9NoYOt5ufk35rO8Qt8mmUhtUd0sDQY2wAGoDUB0LJCF4Q1AKSumuLfia+Q3uyL8tvJZntHtdm+SbOkVeYKSaQbY43EfFazfmQkdheGS1UwjhaXudtO4De553BbXhUEnK6XJFa9vhFFrCcLkrZxFENusk+yxu9zuhbXTnRaKg4ninuc6QHMHWvdtvWFtgN7W6F39BQU+EUhc8jUAZH29aR+5rR8gP5SoxzGX11Q6V+oHU1u0MYNjR9Tykq9p77dVfuhwgvkVKKhHD5kZco3OXjnKJzl6GKKh45yicV64qNxUmwPHFQuKzcVRxGpytNtrtQ+pVS2aim2TSyUM3GTdA8B/KfPBFg3E0RlcLOqn5v7G+qz/ke1JvQ/AnVNRHC0G8zhc81g1ud2C57l9M0tM2JjWMGVsbQ1oG4AWAXmvELcQUOsuL9i7VHjklST0298f97ynYknpt74/73lYhZHYhCEAUsZwplVBJDJ7MrSDyg7nDpBsexfNWk+BSU0r45BZ8Jsf3N2hw6CLHtX1EuI4TNC/xsPGwD8+EbBtkZtLOsbR2jetDQ6hQl5cuT+GJtjnihJYfV5269o2+autctHURmF+Zuy+seIK2tPUB7bj/ANL1NFv7Zc0UpLqi21ykBVcOUgcr0ZCsEkr/AFSmzwSw2oXO3vmd3NawD696UbtYK7vgu0ujhDqadwjD3543ONm5iA1zCd3sgjtWX4xCU6PpQ/TtKXEa6Fi11xca78irV+LQwC80scQHPcB3DaV41Jt4Ro5J6inbIxzJAHNeCHNdrBB2grSVVTSYVCTlZCDsawXfI7kF9busmwXM6QcLkbLsommU7OMkBDB0tbtd22HWl1XV8tVIZJ3ue473cnIBsaOgLZ0nhd1v6mVHt3K1l8Y8uZstI9J5cQlzPOVjb5IwfVYOXpceXwWvbZosFG3Vs1LwuXrKaIUxUYooyk5PLM3OUZcvC5YFya2RPXOUbiguUbnJEpEkjGR4Gs7lprmaT9o8P5UlfVZzkZ2nl/hdtwb6C/jJQ54PEQm8h/1HbRGPr0day9RdHi36V8j4Rf8AJ3HBPopxERqZRZ84tGCNbYtt+guNuwBMJeNaALAAAagBsAXq8pda7ZubL0Y7VgEk9NvfH/e8p2JJ6be+P+95SiQ7EIQgAQhCAFfwl8HXGZqmlbcm5miaPa5ZGDl5R2pNuDoXXbrbvv4FfWdkvNOuDFs+aajDWynW+LY2Tpbua75HoWvpNYsKFj9n/pXsr6oUVLWB41doO0K0HLUVuFSRPcMro3MNix2pwPavabFd0gseXzC9BXfjhP8APQqOHY3IcsXxgqKOUEXBB6lIHK4pJoWSxzyNFmveByB7gO4FYGMk3cSfmV4HLLMhQgnlIMszawDYssyizIzJm7BwkzLwuUZcsS5ccwwSFywLlgXKpU4i1uz1jyD6lKnaorLZJLJZfJYXOpaqqry85Y79J5fIKMmSY69Tfl/K7nQXg3krCHPDoYN8h9qTojG/r2dazrtR9OW8R+X7Dow4/c12g+g766TK27WC3Gykamjmt5XdC+gcKwuOmhbFC0MZGLAeJJ3k8qMLwqOmibFA0RsZsA+ZJ3k8qtrzeq1TueFwiuSLkIbfcEIQqYwEk9NvfH/e8p2JJ6be+P8AveUAOxCEIAEIQgAQhCANFpNodT17fzW5XgerKzU9vb+odBSe0q4L6mmu4N/ERj+pEDmA/ezaPmE/kK5RrLKeHNdmLlWpHya6hew3jN/kf5WbMUc3U8fQr6OxzQSkrLmWINef6kXqP6zbU7tC4XFuBN+s007ZBzZ2lp/ybcHuC1atfU+TcX8CJVS9xaR4qw7SR1hWG1bTsc09q21fwW1cW2mkd0wuDx3A/RaKo0Wkj9uOojtz43DxC0Ialvk0/wCRLgi0JAvHTgbSB2rVOwm211usfypYsBc72eMd8LCfC6Z58+3yc2ItPxFg/UOzWqsuMD9IJ6/Jbai4PqmX2Kapdfe5pYP91l0+FcDFU7XJxNOOk53dzfNV7NWo+qaXySVfZC7dxsm3UO4eZW1wLQ+apeG08b5jvNrMb8TjqHaU5MG4IqWGxnMlU4c/1Wf4N29pK7WmpWRNDY2tY1uxrAAB1ALNt8QgvQtz7vkPjU+pwWinBPHBaStLZ3ixEbf+03r3vPcOhMFrQAALADYBsAXqFk23TteZsfGKjyBCEJRIEIQgAST0298f97ynYknpt74/73lADsQkn6a1XP8AHzR6bVXP8fNADsQkn6bVXP8AHzR6bVXP8fNADsQkn6bVXP8AHzR6bVXP8fNADsQkn6bVXP8AHzR6bVXP8fNADsQkn6bVXP8AHzR6bVXP8fNADsXhCSnptVc/x80em1Vz/HzQA6si9DUlPTaq5/j5o9Nqrn+PmgB2IST9Nqrn+Pmj02quf4+aAHYhJP02quf4+aPTaq5/j5oAdiEk/Taq5/j5o9Nqrn+PmgB2IST9Nqrn+Pmj02quf4+aAHYhJP02quf4+aPTaq5/j5oAdiSem3vj/veUem1Vz/HzXL4pib5JS55uSgD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" name="AutoShape 4" descr="data:image/jpeg;base64,/9j/4AAQSkZJRgABAQAAAQABAAD/2wCEAAkGBhQQEBQUDxQPEBUPFBcVFRQQFBYUFBQUFBYVFBQUFBQYGyYeFxojGRQUHy8gIycpLCwsFR4xNTAqNSYrLCkBCQoKDgwOGg8PGCkkHyQsLCotLywsKSwpLiksKSkpLCwpLCksLCwpLCwsLCwsLCwsLCwsLCwsLCksKSwsKSwpLP/AABEIAMwAzAMBIgACEQEDEQH/xAAcAAACAgMBAQAAAAAAAAAAAAAABwMEAgUGAQj/xABDEAABAwICBAoIBQMDBAMAAAABAAIDBBEFEgYhMUEHE1FSYXGBkbHRFiIyNHKhwfAUI0Ji4UOCklOiwiQz0vGDo7L/xAAaAQACAwEBAAAAAAAAAAAAAAAAAwIEBQEG/8QALREAAgIBAgQFAwUBAQAAAAAAAAECAxEEEiExQVEFEzJxoSJhkTNCgbHRwRX/2gAMAwEAAhEDEQA/AHgvUIQAIQhAAhCEACEIQAIXl1qcU0tpaa4mniaR+kHM/wDxbcqUYuTxFZON4NshcBXcMlM3VDFUTdNgxveTf5LR1PDdJ+imjb8cpd4AK1HQ3y/b+SDtiuo20JMO4bandFRjrz/+alh4bp/1QUzvhc9viSp/+df2X5RzzojiXqWdFw1xm3HU0jemORr/AJENXR4bwl0M+rjeKJ3TNLPns+aTPSXQ5xZJWRfU6lCjhqGvaHMc17TsLSCD1EKRViYIQhAAhCEACEIQAJJ6a++P+95TsST0298f97ygB2IQhAAhCEACELWY9pDDRRGSodlH6WjW555GjeV2MXJ4S4nG8Gyc6wudQHKuJ0j4Vaemu2D/AKmQavVNo2npfv6hdcBpDpzU4pJxMIe2Nx1Qx7XDlldyddgthgPBq3U6sPGH/SYSGD4nbX/ILTjpK6lm98ey/wCiXNy9Jqq3SrEcTcWxmRzd8dMCyMdDn38SrOGcGEztdRK2K/6Yhxj+1xs0fNMSlpmxtDWBrGt2NYA1o6gFY4xNepmltrSivsR2LrxOZouDmkj9tj5jyzPJH+LbD5LdU+j9NH7EFM3/AOJpPeRdW869zqtJyl6myfBGUcTWizQ1o5GgAdwUE2GxP9uKB/xxMd4hS50Z1HYdyaWs0Io5NsEbTyx5oz/tIC57EeC1m2nmkj/bKBI3vFnD5ru86OMTYWWQ9MmRaT5oUhwbEcNdni41rRrL6Zxez+5m3vaup0c4Y3Cza5geNnGw6nDpczYey3Uuwc6653HdCYKq7i3i5P8AUisHf3DY/tTndG3hdHP3XMjta9LO9wrGYapmenkZK3ladY6HDaD0FXV8+TYfV4TJxrHkAHVNHfIRzZGHZ23HSmZoVwmRVtop8sM+wcyQ/sJ2H9p7Lqrdo3GO+p7o/K9xkbOkuZ26EIVAaCEIQAJJ6be+P+95TsST0298f97ygB2IQhAAhC1mkOPR0UDppjqbqa3e9x2NHSV2MXJ4XM43gq6W6WxYfDnk9Z7tUcYOt5+jRvKS5dU4xUufI7UPaef+3E3cyNu89HaVXrKufFq31na363EezDEP0tHhyk3TIwvD2U8TY425Q3YPEk7yd5W1CC0q2x9b5vt7FdvfxfI9wXAYqVmWIWv7Tjre88rnfTYtqHKsHr3OlbM8WdyWc69zqtnXudd2BksZ0Z1BnRmUtgZLGdeZlAZLbVTbNJM/JECSeTk5SdwXHFLmBsy9GdZRaIPIvJI0HkALvnqVet0dmhBcw8YBty3BA+Hekq2DeMktrJc68zqjS1mbUdvipy9N2kcmU0YeCCAb6iCLgg7iN6X+k+hPF3lowSBrdCNo35ov/Hu5F3udYON9q7Byre6IPD5mp4O+EvPlp613rHVHK7edmSQ8vT3pnhIrTbRvLmqIBa2uVo3jfI0DeN47V2PBhp3+IaKapdeVo/Kef6jR+k8rgO8dSVqaIzj51S912+52EsPaxioQhZg8Ek9NvfH/AHvKdiSem3vj/veUAOxCEIA8c6wudQHKkDwl6Y/jJjkJ4mG7YgP1H9T+23cEyOFXSP8ADUnEsNpKq7dW0Rj2z23De0pG4PS/iquOPa0O1/C3W7vtbtWxoKtkXc+fJf6V7ZZe0YOg2EcRT53j8yb13E7dfsjsHiumD1UY+2xZh6coZ4shktB6yD1VD1kHpigcyWc69zquHrIOXdoZJ8y9zKDMvcy5tDJHiM1m25fouxwDDRDC3V6zwHOPSd3UFw2IutlPJ/CZFNIHMaRsc0EdoWdrW1hDqyRCELOHHBY7TiGss3UH2cByZrgjvBXmdYaRVYlrTl1hlmX+G5PzJHYoy9btEW4LJVk+JMXrEvUJesC9McDmSWT1hZK7FKd1FW/lkxi/GQlurKb3LR1FMoyLk+EGgzwCUe1C4G/7Xaj87dy5D6JZ/IPisDb0O0mbX0rZNQe31ZWj9LwNfYdo61vUgOC7Sr8NVtDjaOotHJyB1/Ud2E9zk/1l6yjybOHJ8UPrluQJJ6be+P8AveU7Ek9NvfH/AHvKpjB2Lwr1ajS3FPw1FPKDYtjIb8TvVb8yD2KUYuTUV1ON4Edwj6RGpq5ng3aw8VH8LNRI6zmKrcHtLaVzztyG3VcBc5WEueGfdyuv0V9WRwHMsOwherjWlFpcorBQb+TsGyLISKoJFmHqCgdyWxIs2vVQPUjXqewMloPWQeqwess6htDJZzozqsZbbSqz8Q12aCfr1BRaSOl2pZmb0jWFssA0s4hojnDi1vsuG1vQRvCoUmj9XNrDSwHfIQz5bfkrnoHOdZfFfrd42VK6dM/pkxkVJcUdJ6WU1r8aOrK+/dlWjxnTbMCymDhfUXu1G37RuPStBieCTU1jKy7Tsc03aei42dq8pnNIu0W8VCnR1P6k8nZWS5GdLFbWdpUpeoy9YuetKMMCcmZesDIo3PUZkU9gZJjIqWLMD6eVp2OY7wv9FIZFXrJfy3/A7wKhs4hkWNA4seWHf4j+F9JaCY5+MoYnuN3tHFyfGzVc9Yse1fOGJMyua8fZH8Jq8CeK/mTwk6pGiVo6WnK7vDm/4qtr6s1NdYv4GVS+r3G2knpt74/73lOxJPTb3x/3vK88Wx2LgOGOuy0ccY/rSi/wsBd45V3yU3DVU/m0zNzY5H/5OaP+CuaGO6+P5F2vEWKikGacnkJP0C6XBpcsw6bjvXO4M3W49Q8StzGbG43L1enjug/uUJvDOubIsxIqFPUZmgjeFOJEKAZLjXqVr1TY9SteuOJ3JbD1jJOGjWoHTWFzuU+A4I+ul1XbGz23cg5o5XFV7ZRrjukSim3hGeE4RLWvsz1WN9p59lvR0noTCwfR6KmHqNzO3vdrcerkHQFrccx2LDYWxQtbnt6rNwHPfy+JXK6NYnPUV0ZMkjiXEuuTlyAEuGXYBbV2hYtnm6iLnyivksrbB46jQshCFljyCtpGyxuY8XDwQe3f9exKekOVzmncbdxITbqJQxpcdjQSeoC6TlLNmc53ON+8krX8MTbl2K95sM6xc9RcYsS9biiVcmbnqJz1g56idImKJzJIZFSxWe0TunV3qUyLT4tUXIaN2s9ZXY15kDfA5/FI7xn9pv8AT6rfcFtfxVdTHnPMZ6ngtHzIWpq2XY4coKg0WqeLljcNXFzRu7nNP0SNTDLa7pkoPgfUqSem3vj/AL3lOsFJTTb3x/3vK8caI60meGt3/Vx9FLf/AOyTyTmSf4a4f+ohdzoHN7nk/wDJX/Dv117P+hV3pFrgw9U/F9AtqxajBXanDpBW3avWab0IoT5l/D6i2o7D4rZh60TVfp6i+o7VacM8SGTZsepmvVJj1K16RKJLJlWvuAOVMWbFYMNo2NiLHuc27A0gl7iNb3W3fwAlzI3MFG2m5TdZ+p0nntZfBdO42Fm0lmqnyudLKS5zje53nd2LtuDPDLNkncPbORnUNbj32H9q4WS73tjYLlxAA5STYBOfCcPFPBHE3+m0DrP6j2m57VQ8Smq61XHr/Q2lbnkuIQvCsAtnOafYnxNG5o9qc8WOo63nu1dqW9Hqb161uuELFOOqxE0+rAMv97vWd3DKOwrSg2C9R4dRsqy+vEo3SzImzrFz1HnWDnrTUROTNz1A568c9QSS22psYkWz2eoyi600jrkk71PPLmKruTVHajmckEg1LU4S62bosfFbWd1mk8gPgtfgMWZ1ue9re82+qz7/AFr+RseR9VM2JK6be+P+95TraElNNvfH/e8rxRpDrS14aaO8VNJb2HvYT8YDh/8AhMtctwl4bx+Gy21mK0o/sPrf7SVZ0k9l0X9yFizFnzxhhyyub1/IrctWjkOSfNuJB79RW6aV6/TPCcezM+fcnYpWqFpUjStGLEsuwz8qtMetcwqdjlyUTqZeD17nVdsiwqZbDrSJLBJHTcHeG8fWca4XbTjN/e7Uwdms9gTYXNaAYP8Ah6NpIs+f8x19tj7A7G27SV0q8VrbfNub6LgaVUdsQVbEawQxPkfsjaXHsF7KyuJ4UMX4uBkIOud13fAyx+bsvck0V+bYodyUpbVkXkU5ke+R+tz3En4nG5U5cq0Pqt5N6yEw5QvcQgorBltk2ZYOesC9QvkTVE5kyklsqUr7qR7lA4p8Y4IswconFSOKiclzZ1FPEX2jd3d6ucH1FxtXTN25p2k9TDm/4rU4xLqDeXX5LveBnCs1ZnOymjJ/uf6o8XHsWNq7Nu+XZfLLFazhDvST0298f97ynYknpt74/wC95XkjQHYo6iEPY5rhdrwWkcoIsR3FSIQB8uaT4OaeWWJ22CQt627j2ixXuHz5mDlGo9iZXDJo5ZzKpo1SDi5bcoHqOPWLjsCUuHymN5adjvHcV6zTX71GzvwfuUJxxlG9aVI0qBpUjStmDK7LDSpmOVYFSNcn8yJba5T4Ph/4qrii3OeM3Q0es89wKpCSwXacEtBnnmmP9NoYOt5ufk35rO8Qt8mmUhtUd0sDQY2wAGoDUB0LJCF4Q1AKSumuLfia+Q3uyL8tvJZntHtdm+SbOkVeYKSaQbY43EfFazfmQkdheGS1UwjhaXudtO4De553BbXhUEnK6XJFa9vhFFrCcLkrZxFENusk+yxu9zuhbXTnRaKg4ninuc6QHMHWvdtvWFtgN7W6F39BQU+EUhc8jUAZH29aR+5rR8gP5SoxzGX11Q6V+oHU1u0MYNjR9Tykq9p77dVfuhwgvkVKKhHD5kZco3OXjnKJzl6GKKh45yicV64qNxUmwPHFQuKzcVRxGpytNtrtQ+pVS2aim2TSyUM3GTdA8B/KfPBFg3E0RlcLOqn5v7G+qz/ke1JvQ/AnVNRHC0G8zhc81g1ud2C57l9M0tM2JjWMGVsbQ1oG4AWAXmvELcQUOsuL9i7VHjklST0298f97ynYknpt74/73lYhZHYhCEAUsZwplVBJDJ7MrSDyg7nDpBsexfNWk+BSU0r45BZ8Jsf3N2hw6CLHtX1EuI4TNC/xsPGwD8+EbBtkZtLOsbR2jetDQ6hQl5cuT+GJtjnihJYfV5269o2+autctHURmF+Zuy+seIK2tPUB7bj/ANL1NFv7Zc0UpLqi21ykBVcOUgcr0ZCsEkr/AFSmzwSw2oXO3vmd3NawD696UbtYK7vgu0ujhDqadwjD3543ONm5iA1zCd3sgjtWX4xCU6PpQ/TtKXEa6Fi11xca78irV+LQwC80scQHPcB3DaV41Jt4Ro5J6inbIxzJAHNeCHNdrBB2grSVVTSYVCTlZCDsawXfI7kF9busmwXM6QcLkbLsommU7OMkBDB0tbtd22HWl1XV8tVIZJ3ue473cnIBsaOgLZ0nhd1v6mVHt3K1l8Y8uZstI9J5cQlzPOVjb5IwfVYOXpceXwWvbZosFG3Vs1LwuXrKaIUxUYooyk5PLM3OUZcvC5YFya2RPXOUbiguUbnJEpEkjGR4Gs7lprmaT9o8P5UlfVZzkZ2nl/hdtwb6C/jJQ54PEQm8h/1HbRGPr0day9RdHi36V8j4Rf8AJ3HBPopxERqZRZ84tGCNbYtt+guNuwBMJeNaALAAAagBsAXq8pda7ZubL0Y7VgEk9NvfH/e8p2JJ6be+P+95SiQ7EIQgAQhCAFfwl8HXGZqmlbcm5miaPa5ZGDl5R2pNuDoXXbrbvv4FfWdkvNOuDFs+aajDWynW+LY2Tpbua75HoWvpNYsKFj9n/pXsr6oUVLWB41doO0K0HLUVuFSRPcMro3MNix2pwPavabFd0gseXzC9BXfjhP8APQqOHY3IcsXxgqKOUEXBB6lIHK4pJoWSxzyNFmveByB7gO4FYGMk3cSfmV4HLLMhQgnlIMszawDYssyizIzJm7BwkzLwuUZcsS5ccwwSFywLlgXKpU4i1uz1jyD6lKnaorLZJLJZfJYXOpaqqry85Y79J5fIKMmSY69Tfl/K7nQXg3krCHPDoYN8h9qTojG/r2dazrtR9OW8R+X7Dow4/c12g+g766TK27WC3Gykamjmt5XdC+gcKwuOmhbFC0MZGLAeJJ3k8qMLwqOmibFA0RsZsA+ZJ3k8qtrzeq1TueFwiuSLkIbfcEIQqYwEk9NvfH/e8p2JJ6be+P8AveUAOxCEIAEIQgAQhCANFpNodT17fzW5XgerKzU9vb+odBSe0q4L6mmu4N/ERj+pEDmA/ezaPmE/kK5RrLKeHNdmLlWpHya6hew3jN/kf5WbMUc3U8fQr6OxzQSkrLmWINef6kXqP6zbU7tC4XFuBN+s007ZBzZ2lp/ybcHuC1atfU+TcX8CJVS9xaR4qw7SR1hWG1bTsc09q21fwW1cW2mkd0wuDx3A/RaKo0Wkj9uOojtz43DxC0Ialvk0/wCRLgi0JAvHTgbSB2rVOwm211usfypYsBc72eMd8LCfC6Z58+3yc2ItPxFg/UOzWqsuMD9IJ6/Jbai4PqmX2Kapdfe5pYP91l0+FcDFU7XJxNOOk53dzfNV7NWo+qaXySVfZC7dxsm3UO4eZW1wLQ+apeG08b5jvNrMb8TjqHaU5MG4IqWGxnMlU4c/1Wf4N29pK7WmpWRNDY2tY1uxrAAB1ALNt8QgvQtz7vkPjU+pwWinBPHBaStLZ3ixEbf+03r3vPcOhMFrQAALADYBsAXqFk23TteZsfGKjyBCEJRIEIQgAST0298f97ynYknpt74/73lADsQkn6a1XP8AHzR6bVXP8fNADsQkn6bVXP8AHzR6bVXP8fNADsQkn6bVXP8AHzR6bVXP8fNADsQkn6bVXP8AHzR6bVXP8fNADsQkn6bVXP8AHzR6bVXP8fNADsXhCSnptVc/x80em1Vz/HzQA6si9DUlPTaq5/j5o9Nqrn+PmgB2IST9Nqrn+Pmj02quf4+aAHYhJP02quf4+aPTaq5/j5oAdiEk/Taq5/j5o9Nqrn+PmgB2IST9Nqrn+Pmj02quf4+aAHYhJP02quf4+aPTaq5/j5oAdiSem3vj/veUem1Vz/HzXL4pib5JS55uSgD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2054" name="Picture 6" descr="http://www.cismon.it/images/pg000_1_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4953000"/>
            <a:ext cx="1246940" cy="124694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AutoShape 8" descr="data:image/jpeg;base64,/9j/4AAQSkZJRgABAQAAAQABAAD/2wCEAAkGBhQSERQSEhQUFBQVGBUZFxgWFRQVFBgXFBQVFRQUFBcXGyYeFxojGRQUHy8gIycpLCwsFR4xNTAqNSYrLCkBCQoKDgwOGg8PGSwiHyUqNSotKissKTUqNSosKSkuKSkpLCopLCoqKSkqNCksLSopKSwsLCwsKS0pKSopLCwsKf/AABEIALEBHQMBIgACEQEDEQH/xAAbAAACAwEBAQAAAAAAAAAAAAAABQMEBgECB//EAEEQAAEDAgQDBQYFAgMHBQAAAAEAAgMEEQUSITEGQVETImFxkQcyQoGhsRQjUsHRYnIzU4IWJDRDc5KiFZOy4fD/xAAZAQEBAQEBAQAAAAAAAAAAAAAAAQIDBAX/xAAyEQACAQIFAQYEBQUAAAAAAAAAAQIDEQQSITFBYRNRcYGR0RQiMqFCscHh8AUjM1Ji/9oADAMBAAIRAxEAPwD7ihCEAIQhACEIQAhcuvMsoaCXEADcnQIDt0XWJxb2nRtf2NJE+ql6Rglo8SRyVdk2Mz62gph0PecPMD+Vz7RbLU9qwU0rzaj4vX0WpvroWE/2fxY6/j4//aNvugxYzDqJKeoHQgsJTO+5k+FjxUj9/Y3ZK6F8wrvadWU5yz0YYfEva0/2vsWn1Vmj9r7bAz0s0bT8YBdH/wB1lnto7HWX9MxCjmSTXRo+jhCT4LxbS1Q/JmY4/puA70Kb3XVNPY8M4Sg8slZnULl11UwCELl0B1C5dRVNW2NrnvIa1ouSTYABAld2RISqtdisUIvLIxn9xAWErOL6quldDh7ckY0dM7YfPl5b+SmoPZTETnq5JKiQ73OVnoNT8yuPaOWkUfR+EhSV68rP/Vavz4Q2q/abQxmxmBPgCqjPa5QE27Rw82pzScIUkYsyniH+gH7qw7AKcixhit/Y3+FbVO9ehnNhV+GT817FKh49opfdqGX6E2+6fRTNcLtIIPMG4WWxH2bUM17wtaerLsP0Wan4DrKAmTDqhz2j/lPtc+XI+imacd1fwNKjhqukJOL/AOtV6rb0PqIK6sRwd7Rm1LjBUM7GoBsQdAT0sdWu8PHmttddIyUldHkrUJ0ZZZo6hCFo4ghCEAIQhACFxCA6hL6/HoIP8aaOP+57R9ylo9oGH3/4uD/vCy5JcnWNGpJXUX6GiQqlHicUovFIx4/pcD9laWtzm01owK+a4/Wy4nWOoYHlkEV+2e3nY5SL9b6DyK+jybHrZfPfZYADWA+/2xzX30uP/lmXGpq1E+hg0oU6lZLWNreelzYYJgENLGI4WBo5n4j4uO5JTGyAurqlbQ8EpOTu2C4uoVMlesoWSsLJGte06EOAIXz3FcLdhMomiu+je4CSN3eEeY27t+V9un2+lJJxlG00NQH7dm75aaH1sudSKaue7B1XGooPWLdmvH9RFivs/paprZ4PyJCA5kkWgNxcFw2P3VbAOL6iknFFiPPSKfUNf0BOx/bbxTj2dPc7DoC7f8wD+0SvDPpZc4+wNtRSSad+MZ4zzDmi9vIjRc7fKpxPUprtHhq2sb2T5Wtrr22NYCuhZn2eYqZ6CJzjdzQWE8zkNgT8rLSrvF3Vz5dam6VSUHw7HpL8UxqGmZnnkZG3+ogX8AOaV8acWtoYbgZ5pO7EzUlzuthrbUeoWfwTgV0zhVYkTNMdQw/4cfOwbzP2ssSm72jueilh45O1qu0eO9+HuTze0/tDloqSep/qylsfzcRZZ3F8bra+eOhmjbTlzm5mtOY2ILiXEEjRoJA62X1CKBrRZoAA5AWC+eySiHH/AMzQPa3KT/WzK36sI8yuVVNJXZ9DBTpZpZIK6i2m9Xdfb7G/wnCo6eNsUbcrWj5nqT1JV1cavS9CVj4sm27sLIQhUycQQuoQpg/aTwiJYjVwjLPCC67d3tGpB6kWuCnXAPEX4yka9xBkZ3X+YAId8wQU2xSVrYZHO90McT5ZTdYb2LU7m08ziLAujA82xjN9x6LzvSokuT6sf7mCln/C1bz3X6n0lC8OfYXOiTVnGtFE7LJVQtd0zgn0C7tpbnzIwlL6VceIWfh4+oHHKKuG55F4H3TuGoa4Xa4OHUEEfRE09hKnOH1JryJULgXVTBwrEYlis9bUvpaV/ZQxWE0o98k/8uO+gNua2xXzvhSf8LPWUsmkhmdK2/xsk91w62sR8lznulwe3CxWWc1rJLT11fkO8P4MpYdezD383yXkefMuTM4ZDa3Zx2/tb/CqOqnFV5ax211bJHJynJ3bKuI8K0hOZjTDJ+uEmN1/HLo7yKXycXVNAC2cGpjOkUgAa/MdGsm5a/qFk9jZzKW8UMYaSYP93Iftpbob2WJKybWh6aFTPNQqLMrnI6DEKoZp6j8Mx2ojgDS4DkHPdfXySyowKXDJRVU5knY64nDiHP1OYv0tfW/kT0vbV8MucaOnMl8/ZMzX3vlG6Z5gmRSVy/FTpTcLLLs0loyDBMfiqow+J4dflzHmEyBWPxLgdjnmale6llOpMfuOO/eZtvzFlW/FYtALGOKqA5scGPPmHEJmlH6kZeHpVNaU0uktH67M3SF84m9rJheWVNNJG5tswuDa+xJGi22C47FVRiSFwcDv1B6FajUjLY5VsHVorNJad6s/yLs04aCXEADcnT5r53xJjbsRk/B0t+zuO2l+EAa2B5/zbkpPaO2R1RBG+R7aaQEENNu+CTYnxB+iuYMxkTQyNoa0ch+/UrLvN24PRTyYaMam8nqu5fuarDqZkUTIoxZrGhrR4AWSfjfGWwUslz3njK0cyXaegFyl2Ocbspe4A6SYtzBjQTpr3nHkND6Kvwzw++tdHX1jswPeihHuNHwlw5nnbxWZSv8AJE1Ro5EsRWem672/5yV+DsPxKOmbHE2CBhLnZpQZJDmNx3GkBultLp6cLxK3/GRX/wChp6ZlpwFQxKsLbNbuVtQypK5xqYuVWbnlWrvsj55lmfizBVuZK+BhLcjS1uuxyknXf6LfxYmNjosbxVh8kUsddEC8s0laNSWfqHXc/RO6HEoqiMPjcCD6g9D0WIOzae56cUu1pwqR2Ss7cP8Afc0zTdZPj7hV1Sxs0H/EQ3LRtnbfMWX5G4uPFNsMr9Mp5JsHLrJKSseCnUnQqKcd0ZLg3jps47Cf8uob3S13dJI89j4LZtddZXivg6nqmmV35UrASJmaOAbr3v1DfdQezHEJ5aUumfnAeWxutqWtAv8AW6xFuLys9NanTq03Xp6d68e72NldCrV2IMhYXyODWjclZGb2s0gJDe0cR0YVuU1Hc81LC1a2sItm3uvEkgGpNlg3+0x0mkFLO88rtIHqqjqOurj/ALzIKaI/AyxeQeRtoPU+Sx2t/p1PSsC461ZKK8dfJIk4p4gfXP8AwNEM+Y/mP+EAeP6d7nnsPDQz1UWE0bGAF7/dYwe/LI7U/U3J5JZ/sLEwB9HJJBMB74cXZrf5jXaOSWnxZ8+KRNq2hstPG8AD3S9x/wARnmAFz1i7y3Z67QrRVOl9Ebtrltc/p0HDeHpqvv4hK4g6iCNxZC0fpfbWQ9b6eCb0mAU8QyxwxtHg0K02cKUFd1FHyp1py02XdwU6jBoXiz4mEeLQsziOBPob1FA4sy6ugJJieOYAPunfZbJxWc4kxVsUT3vNmgH5k6AepUklY3h51MyjHW/HHoabhvHG1dPHOwWzDUdHDRw+RTVZP2ZYc+GgZ2gLXSOfJlO4D3EtBHLS3qtYtQbcVc54iMY1ZRhtfQ5ZIuJeE46vK+5jmjv2crfeb4Hk5ug0KfLhVaT3OcJyg80XZnz8z1lN3amndK0f86ABwI6ujvmB9VXfxVASMznRm4H5kckep/uaF9HsoamiZI0tkY1zXCxDgCCCsZWtmelYinJ3nD0dvcyz68CIybhrS7TUkAX0WZxmCrmhhqzGH0uYPdCw5pCzdr3W97WxyhMMQwaTDnEtDpaInXd0kF+vN0f1H2b8AVwyyU1w4RnNGRqDDJ3m28jdvyXN/M8rPZC1GDq00n16crowwniOOoYHROBFttiOViNxbZXhUlQYt7PqeWQzRl9PMd3wnLc9XN91x8wl7+FsQj/wqmGUDlLGWuPm5h/ZbvJbr0PLloz1jK3R+6H0NSvOK4xHTxmSVwaPHcnkGjckrOYTjT+2NNVMEVQ3UAG7JG/qjcdwveEUDHYnMKkdo4NZJT59WtbqJA1u1wQNfFRzvsajh1Ft1Nkr6croy1wdg7pDUVdTHY1JAbG4AkRNHdzA7E3JUWMcKSUrzVYcMp3kgHuSDmWDk5bYBC12atY5/GT7Rz79LcW4RgsUrY8ToZGs7tRH3gx2j2SM1At9LrIcI8UkuENRdsmuVzhYPA032zdV9G4i4MbM/wDEQO7CpA0ePddb4ZB8Q5X3SDD/AGePnp5oq1jY39oXwvjcCWFwBcWnoXcj1XO01I9yqYeVF621vblX3t3oocWxCN8FZ8LCY5f+nL3LnyLvqnfBuKfh7UM5yuZ/hE+7JEdWFh2OhAI8FnDPLTh2H4mO5ICyOce48EaXPI/XT5p1w4YajDHMqwHOpM7C69nt7O+R7XDUEtss3+a60Z0cLUFGWsb7r7Ned011N8CkuJjLIHHYqHhupdFQxvqHn3S4l+4adWhx5kNsllTiFZWNzU1M3sie6+aTsy4fqDQCbFds2h82NBqT1Vlpd7DV9QAF8/4onippQ+kcY53nWNmrHeLm/DqeS00HB1dLpPURwt5iEF7/AJPeAB6JBWYRTx14ijHcpW55JHkuc+V+2Zx6AbcrrlUu1se/BKNObaley2W3maalcQ3M6wO56ba/uq7vaG3M6OngmqSw2Lo23YHdM23T1SOBs+KSGKmJjpWm0s22YDdkfUr6XguCxUsLYYW5WN9SebnHmT1Wo5pbbHCoqdH/ACK8nxwvHr0PnHEvFFbKwU5pXQCoIjDnuGc394BoN9ufitlHNDh1Gxr3BrY2geLneHUkkrHcRcRM/wDVXSODpPwzRHDG25LpXAlx/wDIeicYNwjLVSCqxHreOC/daOWcft69FzTeZ21f5Htq04RowdT5Y/U0t23slfpzwZ/iBtXiEEtU4Ojpo7GNnxPFwHP+QJN/DTqtRhscTo2FjGBuUWs1u1vBbExDLlsMtrWtpbpZYXGMJdhw7WF2anc9oMLj3mmR1gIXcxc+6f2XTJkebc8nxCxMeyXy2fypbeHj1HTWCy6WqtUV7I2Z5HBrRuT/APt0uHFTHaRxVEh/pheAfJzgB9V0ckjxRoVJ6xQ4bLkPgsw7BG4jiE8kbnMEDGNbKz/OBJt0cALXCYtwetrDZ4/CQnfUOncOgt3Weeu61mG4XFSwiOJoYxoJ8epc48z4rDWfwPRGp8Mnld5PTTj3MZR1s0c5pagN7RrQ/Ow3Y5pJAdbdpuDoU0quIoILCWQNcdm6ucbdGgXWSZjT5ppZIWdrUVLvy2jZkLe7G6Q/C3d3zW34X4RbTXllPbVMnvyEbdGRj4WhSDb0R0xEIQeaorPTRd/PghS/isyi1LTVEx5fluiZ83SW0XrCuCJJZGz4i5ri03ZAw3iYRsXn43c+i29l2y3kvueR4jKrUo5evPqca1elxdXQ8oIQhACEIQHl4uLH6pHhnDFNT1D54Rkc8WLQ45NTc2bsNeiumozvI+Fpt5nmUVTBbZRpM3GcoppPfcYBdSTCcSPbGBxv3czfIWu36hO1TAm4j4YirI8r7te3WORuj43dWn9lgMTxKeknpnVbT2sL8rZmAmOaGQta8H9Lx3XZT00uvqr3WBJ2Gvolx/OF3Wy7gEA+R1C5zhfVHtw2JdP5ZK8f5sMl5llDWknQBLm4lleGONw42B6HkCocdqPzI4+XvH1sF0PEXW1Tne7YDx1KHVD272cPQrlI7RSSOQpXrqGGsiMcrA9h3DhqD18D4rDYvgcOHNbA10jmVMoLwe87JEM3Zttq65DRryWkkxDsZiRqHaW5E2vf5KcVWYhzrFw2NhpfpfZc5RvtuenD4iVN2beXu/L7lCiwGWrc2WsGWJusVNfTwdNbc2+HYLXMbYW2sqWG1/aXafeba/kdiosZryzKxps599egFv5WoxSOdWrKo9duFwMjINrj1Xy7DvZvUzzSurXhkLpHPc1jiXy3OgJFrMAsOvktl+HBbc8/VeMKxIsl7JxJa6+W5uQQL28lJQUtzdHEToJ5OfXyGUYipmNiiYGgCzWNAACkbNIddAkuG1YkkLyb3uRfpsAE+Y5bPPfW7F1PhsDJ3TGGNsz95ANSdt+ScgpZiNi0qzhc+eJrjvqD8iR+yiViyk5bsuLA8dY0z8TFC65bEO0LQCXPkddsTABvu4+Gi2VfiAjIbu517Dy3JS1uExCY1ZijMpABfbvWA5E7LM02rI74acacs0lfTTxFOB8LyTvbU1wGmsUF7tZ0dLyc/wCgWya22y8xPDgCNivZVjGxzq1ZVHd+nAFQVkLZGOjcbB4LTrY2ItoqWO4kYw1rfffe3gBa5+oXjD4QRc6+J1WjmjnD3C0FEzLAyxNszicz3W2u46lOFSMmRw/SSBbpfYq6olYspSm7yd2dQhCpkEIQgBC5dF0B1C5dBcgM4JzHLIw/qJHkdQisxHQ6ppXYa2Yg+6R8Xh08UqxLhu7TaS3+n/7QCzhoulrS8e7Gx1z4usAPS5+S3ASHADFAzsho74ifid1unt0KV8RiLontbuWm3ms7S4v3ByWnllA/ZI6yghcXOsQXamxsL9UCEE1Y6aeKJp1L2nyDXAk+gKc8VAskil+HVh8De4/dL6CojpJC7LmzaZie8BzAWpljjqYbHvMePn5+BBQCqkrdF2prrBV6LBJGOcy4cG7O2uOQI5FVsUw2a4bYAOIGYnQX5lCCbEqlxdnaCWxkZjyGbQXVqnxPTdNKmqhpI/wwaJXOH5l9iSN3fSw8krocMjt8XqoUb8JvL5pX/CGhvmSb6eVvqvXFpLJIpPhILfI6Eeov6JhhE7I2iMNyjr1J3J8Sp8SayVjoy3MD8rEcweoQCBlf3d1Ww28tVGBrlJc7yA/kq8OGQG/4jvQKTCHx02YEElx1fodOQtyCBiWlJgmfE7Qtcbf2nVpHystHBXaKHifCWSsE7HAPaNDyeP0+fRV8JwyVzQXADzKpCXEsQs0pvgcJbAwHcgk/6iTb6pbT4CXS3ltlZs3fMdxfwWgJQGT4rmdFUwyfCWlt+QN72+a9uxruKxilcyovCWgt3ud9OY6LyzDYmAWZe3Uk7KFG+CtIhZm3Iv8AJxuPoQrxVCgxQSHLs4fUeCvXVIZDj1jmugmHutztd4ZspBPh3SpcKxPTdM8exCEMMUgz5x7o+5PJJ8D4eAHekNuQt9CVCjCapL3sYNyR6A3JT8KhR0LI3Fw1O1+g6K/dUh1C5dF0B1C5mRmQEeZGZVvxIR+ICAs5lFI+5tyGp/hR/iQq9TLaJzubv30H0QFmjrQ+9jexsvVVsqGExZc1ubj9NP2V6oOiAyuKSZJWdHOyn5rR4VUkgsd7zLDzafdP7LMcUDu5hu1zSPkU4ZVZDHNyeyx87Zh9j6qFPeJ4lYSEa5bgeYGqpxVJLATuQL+io9reO55hxPmQf5VkaBAJsZN2uTXhTFjkMfN1i3wvo633SjFDoVb4Chucx5X+5/hUGvqJOzaOqhqW52XKixW7pY4wdyfQC6aPh7tkIfNcWgcye51B5+Kv0U+iu8Q0v01VGmZooUuUU7pJjFbSwN/mb/ZOZcSaH9k3loeipYFEG9pJ0FvTVKcKnLpXE7XJ+btSgNk7a6yuL1WV17XHhqn8lRos1ishDmubuDp89P3QEmEXkN7nKD3RyF+YWpaS1miUYLBawWj7G7bKkK0EudpPxDmoa6svEAPeeQzy1730B9VUwSW0ssZ3Y63yIBH3UOJVDYqlhfow3Nzte1kAvw7WpmPIENHkG2Tiv0Ys1hNTd8r2gloe61ugO6cVNbnYoUW0kzonseTf4vkSWuH0W2mqA1hedgCfQXXzx1e13dOnZ5277gm60VXXf7pGDu4MB8gLn7IBExxkqnOcb2AJ83a2+Qstlhkeiw3D8udznH4nE/t+y3eGnRAQ1tZ2UzGnZ97eYTBjrEj5jyPJZ/jZhDIZBuyVv/loU3bN3GP8PuqC5mRmVP8AFI/FIQuZkZlT/FI/FIBf2iO0XlCAJJNCrtXFmjbrYCx9FRc24IPNQOp3Wt2jsvTT7oBlhMgdGHDnf1BIP1BUtbVBo1NlXwOHLE1o5D76n6oxXa3Uj7hQGd4hmvE5wvbysr9ZOw0cLGkXIZsbnUao4rb3COQCVwPY3VrAChSvUU0rInNztLdBsb2JsnjW3b8kqxJ7iy4FxcaDfdMqWrb2Yvmv/Y7+FSCaqgFnm2t7fRPOA6QNjJFzc8/sPVKZXEsf3XXzaab6DqtHwhFlp2g76oCbesb/AEtcfXROXpRTN/3sn+j901lKAzuOs3STDm2bdO8bfoVnqaqAj57nk4jc9AgH2AVkeSRj3AXLrgmyUUkbWyvye7mOXy5JK05p26G2t7ggbeKdYY273fL7BQoxqakjkT5JTVyXc2/VMKySxSSon/NZc9f2QGwwcJ8xZ/B5Adin8ZVIZ2Pu4hIP1NafTRe+KmWa1wF9bHmiqiP48OG2QA+d1dxn3B4EfwgMlhDrueepP2spGTdz5Lradud9gRcnYkclXdh/d0c63S6hSfDQwtOZrXEOO4BUmN1BytNiWjMDYX3AtoPmq1FEY2nQnU77qaOvtuEAp4dDmx5g24be/Ua9FusGqMzbrO4H33zdHZ/sU34cfdjfIICXitzTExjvjkbY9C3vfsp8wbABdR8T4cJoC3YtOZp6EKjT0TQAdeWhJIVIWcyLriEB3Mi64hAdRZel26A85V4mYbG3RTZkGRAe8Jq48g77dubgFBitawFveae83Yg8x0XiF+mw9F5lk2tbcKFK/Es7XhwZdxP6QT+2i8UuCWAL97BWK2Yqz22ny/ZAVKqmaGG3gvLRooTcg3Ut9EBWlGhTHA8VY1gaSARullQ610lkoDM8WJFhy80DNcMTa6qjDDckm9ulua0ExSDhnh5sPfOrjzTyoOipDK4vCJJLOvlAcSOthoCqNGLsAV6rd3pD0YfqQl9CdAoVE9HQNMgJHIr2yJ0b32bmBOhBH7rmx+SkpzuhSjiMziRZh8dQqERJlZmbpfW9uab1kRSki0jP7ghDQ4NCI5HNGwcbeWhAWsiKykJtO7xyn1C1EB0VIZOXGRDVyiXS7rtJ5iyt1ONNmGVmt+Y29VY4jwRkwuQLhKMHpuzjLP0uP1QHqEau8ypAzRciHePmp5BooaK7JLC3iVafhrHi+1xyVXewV90oa0XQgtwujdFI+1nC7udirHD8ro2gOYTb9Jaf4XiCW7nHzUtGdAgGdbiGZpAjf88oH3UTItB5BV55bC6ma/QKkAtXLL1mXEB5QvS4gBCEBCgTpdVvxJVh+xVdzdAgCB2iJtl2MW0XZGKArVjtCuwg2aetl4qRorMLdGhARuZa643ZWpI1DZAU6iO6jwxzWPIcQ0m1r6K2BcqYtF7EAiw3F0QH1HI0jQj1CK2ZoabuA+YShlJH/ls9F11LGNmM9AqQTzT5u1yAvvlFx7vU3KkpqTKAFcc8DMNtOSjjeoUIqW9yV5ZDYq1C7Qrw86hAeHxpfXYdexbbMCDrsf4TZyrTO1HmgK7pnNmDnscBkaLjvi4J/TdaOmxiG2sjR53H3CVCXv8AyCuslVIe63F4iNHZv7Wud9gl1DGXZ3ZS0X0DhYnTeyuSSqOlfcE+KAqvjsV150XqtOqjUKeoYdUYi3QKzENF5qWXagFFI7Qq/TDRU6dtimEIQEVeNAPFdiJ0RXHQealjboFQTri6uIAuhCEICFxCA6VC8KVccEBDEpHry3REj0KVZwrcAVdrblXGhAdfsqRKuO2VWyAhjPeC9YhNlc0+C9iLUKCraXnyQFylqQ5TOKV0kRa8Jm5CFN51PkoY3aL3U7rzG3QKMpYpnL05uqKZq9TusgPRVKc94KbtdFVndqEBYjN3FXWlUKVqvNVIU6+stoFNhr+56qpNT3eVLDGWkIUsVDLlRnorJCpVDrOUZYq5di2XXbKCGRTZkI0L3R2crUJXiq6rxBIgPVS25CsMaogblThUHUIXEIdRdC4gBCEIAQUIQET1FNshCFOUyuBCEBxyqv3QhCokChZuuoQgR++FZchCEKVSvLfdCEKM1EtU65V7LiEM8lfkoX7hCFSlunVtq4hCFZ3vr27khCFLJS+r94IQozcCSJThCFERles2UdOhCpknZurSEKgCuIQhAQhCA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2058" name="Picture 10" descr="http://cdn.ninjamarketing.it/wp-content/uploads/2011/06/crowdsourcing_come_coinvolgere_gli_utenti_nelle_campagne_di_social_media_marketing.jpg?3f3a3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876800"/>
            <a:ext cx="2468880" cy="15293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60" name="Picture 12" descr="http://www.degregoris.com/web/wp-content/uploads/2011/01/in-promozione-degregoris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94547" y="5071159"/>
            <a:ext cx="1521587" cy="17180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34350" y="5695683"/>
            <a:ext cx="1009650" cy="7170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16" name="Straight Arrow Connector 15"/>
          <p:cNvCxnSpPr>
            <a:stCxn id="12" idx="3"/>
          </p:cNvCxnSpPr>
          <p:nvPr/>
        </p:nvCxnSpPr>
        <p:spPr>
          <a:xfrm>
            <a:off x="5318923" y="4232476"/>
            <a:ext cx="1767677" cy="6341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2286000" y="4232476"/>
            <a:ext cx="2057400" cy="5748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2" idx="2"/>
            <a:endCxn id="2058" idx="0"/>
          </p:cNvCxnSpPr>
          <p:nvPr/>
        </p:nvCxnSpPr>
        <p:spPr>
          <a:xfrm>
            <a:off x="4712970" y="4494086"/>
            <a:ext cx="179070" cy="38271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8" name="Picture 3" descr="C:\Users\Noemi\Desktop\download (1)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" y="304800"/>
            <a:ext cx="1095686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5120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type="title"/>
          </p:nvPr>
        </p:nvSpPr>
        <p:spPr>
          <a:xfrm>
            <a:off x="1483208" y="-228601"/>
            <a:ext cx="7394092" cy="1600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6000" b="1" dirty="0" smtClean="0">
                <a:ln w="17780" cmpd="sng">
                  <a:solidFill>
                    <a:srgbClr val="00B0F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LA NEWSLETTER</a:t>
            </a:r>
            <a:endParaRPr lang="it-IT" sz="6000" b="1" dirty="0">
              <a:ln w="17780" cmpd="sng">
                <a:solidFill>
                  <a:srgbClr val="00B0F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4336" y="4495800"/>
            <a:ext cx="8424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it-IT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Strumento di comunicazione e informazione per raggiungere personalmente ogni utente</a:t>
            </a:r>
            <a:r>
              <a:rPr lang="it-IT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  <a:endParaRPr lang="it-IT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 descr="https://encrypted-tbn1.gstatic.com/images?q=tbn:ANd9GcSnKncPM3Ejw4qsXoJkO_KXtcjHjcLhFx5GWgWs6Hr6ikRe66ZgG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10" y="1371599"/>
            <a:ext cx="4936632" cy="33527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own Arrow 7"/>
          <p:cNvSpPr/>
          <p:nvPr/>
        </p:nvSpPr>
        <p:spPr>
          <a:xfrm>
            <a:off x="2286000" y="2085973"/>
            <a:ext cx="1240952" cy="1924050"/>
          </a:xfrm>
          <a:prstGeom prst="downArrow">
            <a:avLst/>
          </a:prstGeom>
          <a:solidFill>
            <a:srgbClr val="DC1E0A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Picture 3" descr="C:\Users\Noemi\Desktop\download (1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" y="304800"/>
            <a:ext cx="1095686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3231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9600" y="1809750"/>
            <a:ext cx="8153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it-IT" sz="2400" dirty="0" smtClean="0">
                <a:latin typeface="Arial" pitchFamily="34" charset="0"/>
                <a:cs typeface="Arial" pitchFamily="34" charset="0"/>
              </a:rPr>
              <a:t> garantisce un flusso costante di informazioni;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it-IT" sz="2400" dirty="0" smtClean="0">
                <a:latin typeface="Arial" pitchFamily="34" charset="0"/>
                <a:cs typeface="Arial" pitchFamily="34" charset="0"/>
              </a:rPr>
              <a:t> favorisce un legame duraturo col pubblico;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it-IT" sz="2400" dirty="0" smtClean="0">
                <a:latin typeface="Arial" pitchFamily="34" charset="0"/>
                <a:cs typeface="Arial" pitchFamily="34" charset="0"/>
              </a:rPr>
              <a:t> permette agli utenti di inoltrare la newsletter ai propri contatti incrementandone la diffusione;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it-IT" sz="2400" dirty="0" smtClean="0">
                <a:latin typeface="Arial" pitchFamily="34" charset="0"/>
                <a:cs typeface="Arial" pitchFamily="34" charset="0"/>
              </a:rPr>
              <a:t> espande il traffico sul sito e i canali social aumentando la visibilità</a:t>
            </a:r>
            <a:endParaRPr lang="it-IT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type="title"/>
          </p:nvPr>
        </p:nvSpPr>
        <p:spPr>
          <a:xfrm>
            <a:off x="1483208" y="-228601"/>
            <a:ext cx="7394092" cy="1600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6000" b="1" dirty="0" smtClean="0">
                <a:ln w="17780" cmpd="sng">
                  <a:solidFill>
                    <a:srgbClr val="00B0F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LA NEWSLETTER</a:t>
            </a:r>
            <a:endParaRPr lang="it-IT" sz="6000" b="1" dirty="0">
              <a:ln w="17780" cmpd="sng">
                <a:solidFill>
                  <a:srgbClr val="00B0F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3" descr="C:\Users\Noemi\Desktop\download (1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" y="304800"/>
            <a:ext cx="1095686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ttp://www.manageronline.it/img/resources/article_0159f7237c740d5cea2ec8f05c62aa1a7a2ae0a7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495800"/>
            <a:ext cx="3108009" cy="1738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7845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5973" y="617538"/>
            <a:ext cx="8229600" cy="83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it-IT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IL FENOMENO SOCIAL</a:t>
            </a:r>
          </a:p>
          <a:p>
            <a:endParaRPr lang="it-IT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AutoShape 2" descr="data:image/jpeg;base64,/9j/4AAQSkZJRgABAQAAAQABAAD/2wCEAAkGBxMSEhUUEhQVFRUXGBcYGBgUFxcfGhgWGxUWGBoWGhgYHSogGB0mHBoXITUiJiktLi4uFx8zODMsNygtOi0BCgoKDg0OGxAQGi4lHyEtLywtMjYtLyw0LCwsLDQsNCw2NDUsLCw0LDU3LCw0LCwsLywsLDQsLCwsLDcsNDUtLP/AABEIALcBEwMBIgACEQEDEQH/xAAcAAEAAgMBAQEAAAAAAAAAAAAABQYDBAcCAQj/xABCEAACAQIEBAQEAwQJAgcBAAABAgADEQQFEiEGMUFREyJhcQcygZEUQqFSkrHRFRYjM0NigqLBcuEkRFNjc7PiCP/EABoBAQADAQEBAAAAAAAAAAAAAAACAwQBBQb/xAAxEQACAQMCAwUHBAMAAAAAAAAAAQIDBBEhMRITQQVRYaHwIjJCcYGRwVKx0fEVI+H/2gAMAwEAAhEDEQA/AO4xEQBERAEREAREQBERAEREAREQBERAEREAREQBERAEREAREQBERAEREAREQBERAEREAREQBERAEREAREQBERAERBgCfCZoY/HsthSQuT1/KNxe/wB/0MreL4j8ElKjGvWJA8OkBZCeSluhJ2tudhALUMwpkkBtVuekEjnYi/K9wdr9JE4bi/DVH0BrNcAaioDEm1hYnf3tzkLS4ldioqUECuVTSKwZyH0gEALZtmBtcG2/KSeLwmDwKq5oKF1Bda0wxTY2ZmN2A2t13IgEjUzWourVRAA+U+IPN/tuNr9+Uy4fN0awOzdue/vNaphqGLRStQsoPOjUYcx8raDf6HtI3C8E4dHZwGVg4amQ7XUALb382rn0MAtC11PX7zJK3xLSorRFXE3Gg7GkbNc8gt/o1jy0+kj04gCtZaWKpEFQfIrKWYkAOgY7k3+WxJ2vALpEjsrzZKw2YE2B6gkHk2hvMt/Xb1MkYAiIgCIiAIiIAiIgCIiAIiIAiIgCIiAIiIAiIgCIiAIiIB4q1AoLMQABck8gO8pHFfGbUn8Kko1AAtrvZbgECwIJNiD2Hr0lcTm2Hr1vC8ZWCXOgX0krcsztyIAXlf35iStGlTqWayvYkAkA2ZWINrjazA/aAQHCWV1UDYjFO3iVABZz8i3uAQdgSenSwHeYKnBlcgJ+KtTFwLU/MbkXLENuTYXN95kxGNSrXxK+EMSaYsoJUJTRVs9zU2DF9QuASbDoJtcAZoa1Aof8LSi99GkaSx6m4boPadOHvIOE1w1U1NYqEjYunmU9SG1W33B2v687xvxEzKtS8NEbTTqK4awXzWsCLne1j6c5dmYDmbe81swwFLEJoqqHU7+3qCNwfUTgOM4DHVKDaqTlGta46jsQdjOjcCY6vUSouIFS4IZXqKwuG5qCRvYi/wDqktl3DuGoHVTpKGHJiSxHsWJt9Ju42uUQsFLkclXmZyUlFNvodjFt4RgzfKqeJpmnVBIvcEGxVhyYHvufvKlnOTVsLTVqdeqyKQoVMOjMo53Y3Hl8o6dryWrYxy2l6lQ1OZp4ZR5P+pjNrLa1U1NN6oA3K16Y5d1qLsTuNjMcL1SlwqL7un8+W/gaZWslHOV69fIrOVZI+JC1VxFRND3GugFqAgb2cPZg19zbc872k/iuKqNCuKFQ2vzbbShNiA29xt35bdDeb2YpSoCriWd0so1tqYrpUjlTJK3NrXAvue8pec5plGJKu9Rlep5dShgVtaxqKRYdBe3L221yqRi/aZGla1qqzTg2vBNnR1YEXG4PafZB8NYI4ZBSNY1U28PUBdduQIO69R2/hOSRQIiIAiIgCIiAIiIAiIgCIiAIiIAiIgCIiAIiIAle4wzCoqLQw+9asdIt+RPzOT07X9fSWGVrAZ3SqrVrtpRFqNT1kjzKnyn66jYep7wDQwXCYo4crTs1Z9Ku+4GguNQAv8oW9xcFrfST+QqlOmuH8RHq01GtVZSQTufKLEC5Nrj33mXKMeldPEp303I3Fjt6dPrvOccI4zC4PMaiVMQ9aq5NIOqWphmqAkMxa5csF3A0jfc32shDiT8DRQocyMms5S2xks1LhOt+KrVRUREqGoLWLErUHm22A3O3PlykzlOTUcDTc09RuLsWNy2kEgW2A5nkOsmJB8VZXWxCotJlABJYMSAeVjsDy3+85TSlJKTwjFWlKEHKKy+4qed50cQwJGkAWC3uOZ35c+Q+k1cPmlWnp0OwCm4AJ09zcciJOf1IqXH9sttrnSb362F9/vJfD5Xg8KyMzItQCwapUAJPLVpJtf2E9SVzQhHhjr4HhwsrqpPilo+/+v8Ahm4WzGrXpFqq2sbKwFgwtzt/yNvtJmQnFHE1LA0lq1Vd1dtK+GFNzpLDckAbAnn0mfhrO0xuHSugKhiw0m1wVYrY29r/AFnlzkpSbSwe7Si4QUZPLXUz43LVqKy3KaiCxp2DNboTbfaYcpwwoUzqAp+Ykg1CwAvYEM3K4ANvWcn4g49xtPG1QlX+zo1nAp6V0lUcrZiBqIPK9+svWfvTzXKaj0d7p4ijbUtWn5jTPZrgr9exlPKjxceNTRzpcHBnQs2IpUsTRZSRUpVFKkqbgg3Bsw/j6TiHGHB2IwRLWNSh0qKOQ7VAPlPryP6S6/BXNvEw1SgTvRfUv/x1Lkf7w/3E6DiKgVSx5AXPtIVreNXR7myw7Tq2TbjrF7r11KvhsqqLgcOjX8WklMkD5gQu6g9CBt9JP5RjPFpKx+bkw/zDYyPbPELBdJG4BJPK5AG31EzYXMU/ENRudYUMQeRUkgEd7Hb/AFCaHTcEkzzufGtKUk+uv1JeIiROiIiAIiIAiIgCIiAIiIAiIgCIiAIiIAiIgGpmurwagpmzlSFJ6MRYH6E3+koecZAddGhQpM6KlxvYB9TXdydt7AEc7cuVjbeLcc9GiGpgFi6jzcrC7N/tUj6zepEDc8h3gGpw3lbYejodgWLMx03sC1rgE7nfffvOf5D8NK91aq60tJBFvM1wb3sNh9z7S75RmZ/D1MRUbVRCtUU/m0qGLbfTket5zejjc2zXXVo1vBpq2kKlbwwDYHQCvmc2I3bY32tyEqVZqOY9TRbXtSjF8v4vx/Z2DMMdToU2q1WCIguzHp0+pJsABuSZQK/xcoB7Jh6rJ+0SoPuF3/UiRXxKWvRy3A0qzszlr1WZixNQITpLfmALNb/pEmMo4TwuIydNNJPFehr8Ww1itpvfXzsH2te1hacMxu8UcboMt/E4RrtUYUkJG9NyCW1KeTBVY9uR3B3ofDnAlbMKD4rxwGZmCioGY1GXYl6mq677Xs3K8rmRq+Iw+KooCxVFxaqP/aYU3sOp8OsT66BLd8MOPsPhKD0MUzKoYvTYKzA6gNSWQEjcXB5eY9twJfEcH16GTYinXqa2UCulMbrR0eZlVuZJXVe21zt1J8/A7NLriMOT8rLVX2YaGt6DSn7088K/EDFZhjzh1o02wzmoTdW1pQAIBYhrEnyi1ub85BfDXKcXhc1K+BWNJDWoVKpQhNAvpcMQFa7Ih26GAQS5xRpY3GPXpmrTqnEoVUgG71SQwY/LYgEHoQJufDPjEYLEaKjf+GrEByTsjclq9rdG9N/yyf4U4S/o/Efi82q4OkhV9NOpUUnWxUhvMAtxZh5STvL7xRwtgcWFxGIpeJ4NNiul2UMgGsA6CNQG9gdvMe8A4/TzmpkuZ4lKSqxu9JUYmxV2WpSNhuSF07f5jOk/DzPcxxj1vx2HNOkUHhnwmpre5DKNZ1NcEb8vKe8geAPiXQxGMWgcJSwwqIEpOG1OWUAJTdyo5qLD1AG9xOuQdKenC1Yi1SsoUW2RbkgA7FjawJJNt7HlPPEeLFDE4ZtILVA1Fqm+pVJS3p8x1bg8jbnPWY8R1XqFcOBYEgG1y1uZ32AmwtJMUimvTBek17XNtWnY7HcWPI9R6TPDtOF1UcF064wvuZqFGnSyofu2WWi91BItcA27bT3MWFa6D7fbaZZeaRERAEREAREQBERAEREAREQBERAEREAREQCB4wwLVqVNV5CshcXtemA2oD1nvH4SnVNJaq61Lnym+knQzAsOTW0nY7bzfzZ9NJm/Z832lRwKPUoVyzYh2BUlrsFLU2JqLhxTIYDZk2NztIyWURnsWfCYdCtegVGjUy6RsNFRFYiw5C7OJxzNvh7Qp1KinMsIPD5rXKrUUEBlDjVzsRuBvfYTpXBWHqK1RjSamrqm7IE1OCxJCFi9/OQS+9kX6QXFHwuw9arXxb4jEDVqqOqimTsLlU8vYWAN4pvMSNN5jnBReC8vq5hQxWCVr+GqV6GonQlVWKaRtdVqKzDlta9ud/mBzXOcHRfA06FdQxYW/DuzJq+bw3UFbEkm4uLkkEToHwkzfLHWrQwC1EcWZvH0+JWXkKlwTdQTawtbUNhqlZ+LPH+MwmP8DDVdFOmlN2UKl3cksVLEEgFdIsLc5MsJ/wCFvCrZdTqYrGlKLuoUK7KPDpg3Opr2BYgbX2Cjre0HxP8A1aNYt4rama7DCFjTJJsWvY01HU6SO8qXxjQf0gtcMz0cRRpV6RveysoVgl9h8oa3+eTXCeWcPVcXSwqnFYupUvZ6t6dIFUL2KjQxvpOxBE4Dez7jNMkrVsFgMDSpldJNaq7ual0DBiNmYDURu+29gJEYz4lZ5QK1a1M00Y2UVsKyU2POwJsxNgdtXSbH/wDQ+UinXw1dRZalJqLdgaZuu/cq5/clzz3MqWN4aavWZfNhQ1yf/MJYAA9/GW1vW0AovxPzenmWBweY010stSphqyc9DlQ4F+o8pIPaoOsvmQ534vDTVr3ang69M3O+qlTemLn10g/6pyvgXBPicpzimL2prQrrtyemajtb1KJb7Tb4FzhjkWa4ZVZ3BplFUXJ/EMlEhQNzYrfb9qAVFKdAYAVhWCYtMTZUBOtqJpUyHFh5SjgkHbm3UCfpD4acWDM8CtRiPGT+zrAf+oB8wHZhZh7kdJQfhV8K6NTDmtmWGqeKah0U6pZQKYVSrFBY3J1bN2G0ufAHw4p5VVq1KeIq1PEuughQmjVdLjcs6jbVcc223gGLHGtT00vCJK2AaxYNYEAqBtYgnY33J5Hlt4N2p4RnLnW5tdr3RiwprcHsdz9ZbahkdjqKuCrC4PQzDQsuVU4+JvuXcQUcMycOIBhqQAAFjsL7eY7Enme56m56ySmDBIFpqF5WFva0zzcTEREAREQBERAEREAREQBERAEREAREQBERAMeJpa0ZT1BEreV4VaLu4OzAatRPlC7hQOVvNUJPO56y0St58y0zpZ9ArXRG7Oynr0Pv3AgIrNf4r0tejDYarX3te+m/PdVCsTyJ3sZMUPiFQ1U1xNGthhVAKPVUaCDbmwO3McxsCCbSo4LMq2EVKNXDV3rJpVfCpkqfD8tN0bUb+Vm+ULuWBG5M1cdlOLzAikuBqULOD4tcBQlMBl0gmmrMLab3Z/kFgsx8ya65fdg+iVnay3jwx/Vxefd5HPsZh8RluaVlwu1TDVKj0wOtEA1ACPzDwTcjsG7TFxHjmzTFYzGU1KhaNOuyHcgKMNQYAjmAWJv2WdT434Hxi5jgMXl9PxTSSmtUl0W/gkAFixF9aErtf5ZYsq+GuHw+Ixr0wBQxdE0jSH+GWLeIF7KdiB03HK02HzzxnQ5Fnjfi8gweIFy+CrPhah7U2AKE9wB4K+5PrPfCPG+VYDD0n/o81scty1RiNOoMdLKzlih02PlQWM6vwt8LMPhcLXwtWrUxFPEeH4isAq6kNwyBd1N7fmPyjtJzJ+BsuwtjRwlEEcmZdbj/AFvdv1g4ctzHNsVxHluJAwmmpQq0amHCarVAS1OoviNZWKgsTy6dpG5N8GczroiYqutCityKZdqhQk3Ommp8ME3O4brP0MBKZmef18DiX8dTUw9VtSEHdbAAqt9tv2Ta/O/OV1aqppOW37EJ1FBZexK8LcJYbAYb8NRUlGv4hfdqhIsSx9trDYCb2UZJhsKunDUKVEHn4aKt/ViBdj6mZctzKlXpirSYMh69iOYIPIibcmmmsokmmso+EyGqYxVVKjVPMbErf8p5gL6SVxYJRwNjpa1u9jKZhBUr0CiJdjUB1kbFbG93PY22G+88rtGpNTjGCy8Nr5rHn/JutaSlFyk9E1n5Ml+Ls8OFoB0ALOQq35C4J1HvsP1EqWQ18Ri3xFUswLLTojRcBdTqCV7aVDN6ary35tlaV6C0q29gvmXmGC21C49+feZOF8rShTCpuBc6v2mPNtvSw9rT1U9NTE1qTKIAABsALAegnqInQIiIAiIgCIiAIiIAiIgCIiAIiIAiIgCIiAJDcWZIMZh2p7Bx5qZPRxe1/QgkH3kzEA5Xl+WYnEUWwmK8Ski2KVFYagyn5G386+Y7dNPPYWuHDDeBTGHc1ToOhalcr/bX1P5LMTYAEWO4AEz8QYGr/e0LMR89Nr+cd1YAlWHsbjpeaOS50la4UkMttSnmAeRHdT3H6Gc4VnJaq0uXy3tv9S0q00s1xbUwCtrb3Jtzuthc7DYsf9Nusr+E4lqXBdBpvYgLbSRS8YrqLkuwW4+RQSrC82eJcibGGmUxVWgAGDimWtUU2sCAwHfc35ySO0ODmLjeF9zWXiimagU16RcvoCq5IY+IUSwF1ANlvfcamN7Bb2+cUxPBKUXqA4k6qb2QKliRpRwxfV5fmI2U7reXj+uxAF6Y+rb/AFsLfbbtcSurWpQeMnqXVjGpwu21X2LnOC59mdapVcVqjsVdxZjspDEEBeS8uk6dh+M1YHyD6Mf5Sv53gMJiavjNTKMfmFNwA57sNPP1FrzBdyjVilGR4152Td1ElFeZQqNWq96dPxG1blE1HV6lRz+07vw27nC0DVVlfw0DBgQdQABuDy5X+sqeVutCnow6CkG56b6j6s5JY/faYsVWLuQWbSFGysRc3bUSw83IL1HOctcUsvORbdj1aGs5avTBaMHmlSpWYAI1FWZSy9COhN9zewsB1vtbfDnOdeFUp0kW7ORzvZV1oD7kqX5XtpFxYyr4Woq6gmkLcHbluoF/XlzmN8Snii395bbvYauVuXzEfUek2qrl7GmVthL2ixZxUeoy0KfN+Z6Abi57jmT9O8s2GoCmiovJQAPpKjl+Mel5r6j2be3tJzD5+h+dWT9R/P8ASFXg9MnJWlVLOMkvE8UaquLqQQeonuXGZrAiIgCIiAIiIAiIgCIiAIiIAiIgCIiAIiIAkLnXEKYc6bam672A9z3k1Kxm/CIrsT4xFyTYrfc+oIlVZ1OH2FqarRUHP/c9Pr+DR/ryb/3afvH+UxDF4WpUNdE8OuQQ2/la5v06ki99Mq2YcO0lcgV3YdCABf7k7T1gcpRWBFWoRcEi67jtfTtPOVzWi9T3KnZ9tOOYrH3/ACWBDRrtaoqrVIuRam3/ANiEdTvYXueYk1iMzGGolyKjhAL28zHfmST63PYStYrUB/Zhinru31A5zRTGVqZ2uB6Hb7TSrxdUYH2U2sxmb+aOcav4jCgsPldCAGDAX5A2bYjkTKpjKVUG1RXQb7uCOnTVa8l8rr16bakxDMoO6ViSD3F7/qAJJ5rmSVAvj00YC+m6ubXte2k36D7SEqVGpLiT3J07m5oU+BxWmz9aFTXFFdlNh9N/fvNig1WtcIjvyv4YJtfvblexkmMVhWN1pqPak+ntyII5zcxmLq1EBo1LaiDck2Kkb/8AEvcaeOHgMcZ1sufM18H6Riy9XVNVQkX6EbgepPIn2nqumoqRta/MX6qQfQjTz9ZrJkRfeo7m/cnb0DHp9JIYrJlc/wBo1kBBsurUT3Lk7DnsB9ZRGEab0ka5ValZNSgYEwzN5aZ8xtc2BNrEb/lHuR95JZblKULsTqc/Mx5n3M+JiadNdNMAAdB/yTuT6maNfFFusrnV6Itp26WsiUrY1RyI+k1mx46NIFnPQzw5a4mdyZrUYIteX5uRupsQbG3UdL9DLFg8/U/OLeq8vqJzrLFN2udriT+GAtYGXUq84mSvbQmXyjWVxdSCPSZJQBiGRrqSD6GTOB4jYbVBq9Rsf5H9JshdRfvaHm1LOUdY6lmiamFzGnU+Vhfsdj+vObc0pp7GRxcdGhEROnBERAEREAREQBERAEREAREQBPLrcEdxPUQCpV+Cwx/vTbpt/wB54PBVrhav3B/nLhEzu1pPobf8jcfq8kUSpw9iKfIah/l3/Tn+k1q1Bxs6/cbzok8ugYWIBHYiVSso/Cy6Pac/iSZzE4JSNgQ3Y9faaNd2pne9vrOlvkNAkkJpJ/ZJA/dvYfaaWI4YVuTfvC/6yiVpUWxpj2hSe+SipVTn4VP30L/KbiZpbpLJW4XIG2lvQbH+Uiq2UgG1iD2PP9ZCcKkfeLadWjL3cEZWx7HlNT8Sx5kyUfAdOf0MzYbIHb/Df3O38ZWoyexbKpFLVkQjXnlkJlsocLN1AHu38gZu0+GO5UfQn/kS5UKj6GWV1SXUopwx7T0mHN+Uvw4bX9ofu/8A6mGtw2ejKfoR/OHbVO4jG8pZ3KdTpHoJ7aoRJzFZNVT8hI7jf+E06+FuOUpcJR3RqjUjLVPJD1MYes90sXPWJwc0DSIkMsm0mTlHFCSeFzaonytcdjuP+0qa1bTap4qTjUa2KZUoy3ReMNxIp2qLb1X+RkthsdTqfKwJ7dfsd5zdcTeZlrzVC7kt9TJOxg9tDpUSkYTO6qcmuOzbj9dxJjC8SqdnUj1XcfY8v1mmFzCXgY52lSO2pPxNJc2okX8Rfrt+hiXcce8o5c+5m7ERJEBERAEREAREQBERAEREAREQBERAE8VKSt8yg+4B/jPcQE8HxVA5C3tPsRAEREAREQBMNfCo/wAyg+vX7zNE40nudTa1RW8yyMjddx+olcxOBnR5oY7LEqb8m79/cTHVtE9Ym+hetaTObV8KZqaSDLhjssKGxFv4H2Mh8Tg5hlBrRnpRqKSyiKDT0tQzK+HImNqchgnkzU68zpWkeRPgedTZzQkxVn2RoqT7O5GDr0RE9w+bEREAREQBERAEREAREQBERAEREAREQBERAEREAREQBERAEREA81KYYWIuPWQmYZJzKfY/8GIldSnGa1LaVWUH7JXK+GmjUoT7E8lo9yLNWpSmuyREiTMBvPsRB0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" name="AutoShape 4" descr="data:image/jpeg;base64,/9j/4AAQSkZJRgABAQAAAQABAAD/2wCEAAkGBxMSEhUUEhQVFRUXGBcYGBgUFxcfGhgWGxUWGBoWGhgYHSogGB0mHBoXITUiJiktLi4uFx8zODMsNygtOi0BCgoKDg0OGxAQGi4lHyEtLywtMjYtLyw0LCwsLDQsNCw2NDUsLCw0LDU3LCw0LCwsLywsLDQsLCwsLDcsNDUtLP/AABEIALcBEwMBIgACEQEDEQH/xAAcAAEAAgMBAQEAAAAAAAAAAAAABQYDBAcCAQj/xABCEAACAQIEBAQEAwQJAgcBAAABAgADEQQFEiEGMUFREyJhcQcygZEUQqFSkrHRFRYjM0NigqLBcuEkRFNjc7PiCP/EABoBAQADAQEBAAAAAAAAAAAAAAACAwQBBQb/xAAxEQACAQMCAwUHBAMAAAAAAAAAAQIDBBEhMRITQQVRYaHwIjJCcYGRwVKx0fEVI+H/2gAMAwEAAhEDEQA/AO4xEQBERAEREAREQBERAEREAREQBERAEREAREQBERAEREAREQBERAEREAREQBERAEREAREQBERAEREAREQBERAERBgCfCZoY/HsthSQuT1/KNxe/wB/0MreL4j8ElKjGvWJA8OkBZCeSluhJ2tudhALUMwpkkBtVuekEjnYi/K9wdr9JE4bi/DVH0BrNcAaioDEm1hYnf3tzkLS4ldioqUECuVTSKwZyH0gEALZtmBtcG2/KSeLwmDwKq5oKF1Bda0wxTY2ZmN2A2t13IgEjUzWourVRAA+U+IPN/tuNr9+Uy4fN0awOzdue/vNaphqGLRStQsoPOjUYcx8raDf6HtI3C8E4dHZwGVg4amQ7XUALb382rn0MAtC11PX7zJK3xLSorRFXE3Gg7GkbNc8gt/o1jy0+kj04gCtZaWKpEFQfIrKWYkAOgY7k3+WxJ2vALpEjsrzZKw2YE2B6gkHk2hvMt/Xb1MkYAiIgCIiAIiIAiIgCIiAIiIAiIgCIiAIiIAiIgCIiAIiIB4q1AoLMQABck8gO8pHFfGbUn8Kko1AAtrvZbgECwIJNiD2Hr0lcTm2Hr1vC8ZWCXOgX0krcsztyIAXlf35iStGlTqWayvYkAkA2ZWINrjazA/aAQHCWV1UDYjFO3iVABZz8i3uAQdgSenSwHeYKnBlcgJ+KtTFwLU/MbkXLENuTYXN95kxGNSrXxK+EMSaYsoJUJTRVs9zU2DF9QuASbDoJtcAZoa1Aof8LSi99GkaSx6m4boPadOHvIOE1w1U1NYqEjYunmU9SG1W33B2v687xvxEzKtS8NEbTTqK4awXzWsCLne1j6c5dmYDmbe81swwFLEJoqqHU7+3qCNwfUTgOM4DHVKDaqTlGta46jsQdjOjcCY6vUSouIFS4IZXqKwuG5qCRvYi/wDqktl3DuGoHVTpKGHJiSxHsWJt9Ju42uUQsFLkclXmZyUlFNvodjFt4RgzfKqeJpmnVBIvcEGxVhyYHvufvKlnOTVsLTVqdeqyKQoVMOjMo53Y3Hl8o6dryWrYxy2l6lQ1OZp4ZR5P+pjNrLa1U1NN6oA3K16Y5d1qLsTuNjMcL1SlwqL7un8+W/gaZWslHOV69fIrOVZI+JC1VxFRND3GugFqAgb2cPZg19zbc872k/iuKqNCuKFQ2vzbbShNiA29xt35bdDeb2YpSoCriWd0so1tqYrpUjlTJK3NrXAvue8pec5plGJKu9Rlep5dShgVtaxqKRYdBe3L221yqRi/aZGla1qqzTg2vBNnR1YEXG4PafZB8NYI4ZBSNY1U28PUBdduQIO69R2/hOSRQIiIAiIgCIiAIiIAiIgCIiAIiIAiIgCIiAIiIAle4wzCoqLQw+9asdIt+RPzOT07X9fSWGVrAZ3SqrVrtpRFqNT1kjzKnyn66jYep7wDQwXCYo4crTs1Z9Ku+4GguNQAv8oW9xcFrfST+QqlOmuH8RHq01GtVZSQTufKLEC5Nrj33mXKMeldPEp303I3Fjt6dPrvOccI4zC4PMaiVMQ9aq5NIOqWphmqAkMxa5csF3A0jfc32shDiT8DRQocyMms5S2xks1LhOt+KrVRUREqGoLWLErUHm22A3O3PlykzlOTUcDTc09RuLsWNy2kEgW2A5nkOsmJB8VZXWxCotJlABJYMSAeVjsDy3+85TSlJKTwjFWlKEHKKy+4qed50cQwJGkAWC3uOZ35c+Q+k1cPmlWnp0OwCm4AJ09zcciJOf1IqXH9sttrnSb362F9/vJfD5Xg8KyMzItQCwapUAJPLVpJtf2E9SVzQhHhjr4HhwsrqpPilo+/+v8Ahm4WzGrXpFqq2sbKwFgwtzt/yNvtJmQnFHE1LA0lq1Vd1dtK+GFNzpLDckAbAnn0mfhrO0xuHSugKhiw0m1wVYrY29r/AFnlzkpSbSwe7Si4QUZPLXUz43LVqKy3KaiCxp2DNboTbfaYcpwwoUzqAp+Ykg1CwAvYEM3K4ANvWcn4g49xtPG1QlX+zo1nAp6V0lUcrZiBqIPK9+svWfvTzXKaj0d7p4ijbUtWn5jTPZrgr9exlPKjxceNTRzpcHBnQs2IpUsTRZSRUpVFKkqbgg3Bsw/j6TiHGHB2IwRLWNSh0qKOQ7VAPlPryP6S6/BXNvEw1SgTvRfUv/x1Lkf7w/3E6DiKgVSx5AXPtIVreNXR7myw7Tq2TbjrF7r11KvhsqqLgcOjX8WklMkD5gQu6g9CBt9JP5RjPFpKx+bkw/zDYyPbPELBdJG4BJPK5AG31EzYXMU/ENRudYUMQeRUkgEd7Hb/AFCaHTcEkzzufGtKUk+uv1JeIiROiIiAIiIAiIgCIiAIiIAiIgCIiAIiIAiIgGpmurwagpmzlSFJ6MRYH6E3+koecZAddGhQpM6KlxvYB9TXdydt7AEc7cuVjbeLcc9GiGpgFi6jzcrC7N/tUj6zepEDc8h3gGpw3lbYejodgWLMx03sC1rgE7nfffvOf5D8NK91aq60tJBFvM1wb3sNh9z7S75RmZ/D1MRUbVRCtUU/m0qGLbfTket5zejjc2zXXVo1vBpq2kKlbwwDYHQCvmc2I3bY32tyEqVZqOY9TRbXtSjF8v4vx/Z2DMMdToU2q1WCIguzHp0+pJsABuSZQK/xcoB7Jh6rJ+0SoPuF3/UiRXxKWvRy3A0qzszlr1WZixNQITpLfmALNb/pEmMo4TwuIydNNJPFehr8Ww1itpvfXzsH2te1hacMxu8UcboMt/E4RrtUYUkJG9NyCW1KeTBVY9uR3B3ofDnAlbMKD4rxwGZmCioGY1GXYl6mq677Xs3K8rmRq+Iw+KooCxVFxaqP/aYU3sOp8OsT66BLd8MOPsPhKD0MUzKoYvTYKzA6gNSWQEjcXB5eY9twJfEcH16GTYinXqa2UCulMbrR0eZlVuZJXVe21zt1J8/A7NLriMOT8rLVX2YaGt6DSn7088K/EDFZhjzh1o02wzmoTdW1pQAIBYhrEnyi1ub85BfDXKcXhc1K+BWNJDWoVKpQhNAvpcMQFa7Ih26GAQS5xRpY3GPXpmrTqnEoVUgG71SQwY/LYgEHoQJufDPjEYLEaKjf+GrEByTsjclq9rdG9N/yyf4U4S/o/Efi82q4OkhV9NOpUUnWxUhvMAtxZh5STvL7xRwtgcWFxGIpeJ4NNiul2UMgGsA6CNQG9gdvMe8A4/TzmpkuZ4lKSqxu9JUYmxV2WpSNhuSF07f5jOk/DzPcxxj1vx2HNOkUHhnwmpre5DKNZ1NcEb8vKe8geAPiXQxGMWgcJSwwqIEpOG1OWUAJTdyo5qLD1AG9xOuQdKenC1Yi1SsoUW2RbkgA7FjawJJNt7HlPPEeLFDE4ZtILVA1Fqm+pVJS3p8x1bg8jbnPWY8R1XqFcOBYEgG1y1uZ32AmwtJMUimvTBek17XNtWnY7HcWPI9R6TPDtOF1UcF064wvuZqFGnSyofu2WWi91BItcA27bT3MWFa6D7fbaZZeaRERAEREAREQBERAEREAREQBERAEREAREQCB4wwLVqVNV5CshcXtemA2oD1nvH4SnVNJaq61Lnym+knQzAsOTW0nY7bzfzZ9NJm/Z832lRwKPUoVyzYh2BUlrsFLU2JqLhxTIYDZk2NztIyWURnsWfCYdCtegVGjUy6RsNFRFYiw5C7OJxzNvh7Qp1KinMsIPD5rXKrUUEBlDjVzsRuBvfYTpXBWHqK1RjSamrqm7IE1OCxJCFi9/OQS+9kX6QXFHwuw9arXxb4jEDVqqOqimTsLlU8vYWAN4pvMSNN5jnBReC8vq5hQxWCVr+GqV6GonQlVWKaRtdVqKzDlta9ud/mBzXOcHRfA06FdQxYW/DuzJq+bw3UFbEkm4uLkkEToHwkzfLHWrQwC1EcWZvH0+JWXkKlwTdQTawtbUNhqlZ+LPH+MwmP8DDVdFOmlN2UKl3cksVLEEgFdIsLc5MsJ/wCFvCrZdTqYrGlKLuoUK7KPDpg3Opr2BYgbX2Cjre0HxP8A1aNYt4rama7DCFjTJJsWvY01HU6SO8qXxjQf0gtcMz0cRRpV6RveysoVgl9h8oa3+eTXCeWcPVcXSwqnFYupUvZ6t6dIFUL2KjQxvpOxBE4Dez7jNMkrVsFgMDSpldJNaq7ual0DBiNmYDURu+29gJEYz4lZ5QK1a1M00Y2UVsKyU2POwJsxNgdtXSbH/wDQ+UinXw1dRZalJqLdgaZuu/cq5/clzz3MqWN4aavWZfNhQ1yf/MJYAA9/GW1vW0AovxPzenmWBweY010stSphqyc9DlQ4F+o8pIPaoOsvmQ534vDTVr3ang69M3O+qlTemLn10g/6pyvgXBPicpzimL2prQrrtyemajtb1KJb7Tb4FzhjkWa4ZVZ3BplFUXJ/EMlEhQNzYrfb9qAVFKdAYAVhWCYtMTZUBOtqJpUyHFh5SjgkHbm3UCfpD4acWDM8CtRiPGT+zrAf+oB8wHZhZh7kdJQfhV8K6NTDmtmWGqeKah0U6pZQKYVSrFBY3J1bN2G0ufAHw4p5VVq1KeIq1PEuughQmjVdLjcs6jbVcc223gGLHGtT00vCJK2AaxYNYEAqBtYgnY33J5Hlt4N2p4RnLnW5tdr3RiwprcHsdz9ZbahkdjqKuCrC4PQzDQsuVU4+JvuXcQUcMycOIBhqQAAFjsL7eY7Enme56m56ySmDBIFpqF5WFva0zzcTEREAREQBERAEREAREQBERAEREAREQBERAMeJpa0ZT1BEreV4VaLu4OzAatRPlC7hQOVvNUJPO56y0St58y0zpZ9ArXRG7Oynr0Pv3AgIrNf4r0tejDYarX3te+m/PdVCsTyJ3sZMUPiFQ1U1xNGthhVAKPVUaCDbmwO3McxsCCbSo4LMq2EVKNXDV3rJpVfCpkqfD8tN0bUb+Vm+ULuWBG5M1cdlOLzAikuBqULOD4tcBQlMBl0gmmrMLab3Z/kFgsx8ya65fdg+iVnay3jwx/Vxefd5HPsZh8RluaVlwu1TDVKj0wOtEA1ACPzDwTcjsG7TFxHjmzTFYzGU1KhaNOuyHcgKMNQYAjmAWJv2WdT434Hxi5jgMXl9PxTSSmtUl0W/gkAFixF9aErtf5ZYsq+GuHw+Ixr0wBQxdE0jSH+GWLeIF7KdiB03HK02HzzxnQ5Fnjfi8gweIFy+CrPhah7U2AKE9wB4K+5PrPfCPG+VYDD0n/o81scty1RiNOoMdLKzlih02PlQWM6vwt8LMPhcLXwtWrUxFPEeH4isAq6kNwyBd1N7fmPyjtJzJ+BsuwtjRwlEEcmZdbj/AFvdv1g4ctzHNsVxHluJAwmmpQq0amHCarVAS1OoviNZWKgsTy6dpG5N8GczroiYqutCityKZdqhQk3Ommp8ME3O4brP0MBKZmef18DiX8dTUw9VtSEHdbAAqt9tv2Ta/O/OV1aqppOW37EJ1FBZexK8LcJYbAYb8NRUlGv4hfdqhIsSx9trDYCb2UZJhsKunDUKVEHn4aKt/ViBdj6mZctzKlXpirSYMh69iOYIPIibcmmmsokmmso+EyGqYxVVKjVPMbErf8p5gL6SVxYJRwNjpa1u9jKZhBUr0CiJdjUB1kbFbG93PY22G+88rtGpNTjGCy8Nr5rHn/JutaSlFyk9E1n5Ml+Ls8OFoB0ALOQq35C4J1HvsP1EqWQ18Ri3xFUswLLTojRcBdTqCV7aVDN6ary35tlaV6C0q29gvmXmGC21C49+feZOF8rShTCpuBc6v2mPNtvSw9rT1U9NTE1qTKIAABsALAegnqInQIiIAiIgCIiAIiIAiIgCIiAIiIAiIgCIiAJDcWZIMZh2p7Bx5qZPRxe1/QgkH3kzEA5Xl+WYnEUWwmK8Ski2KVFYagyn5G386+Y7dNPPYWuHDDeBTGHc1ToOhalcr/bX1P5LMTYAEWO4AEz8QYGr/e0LMR89Nr+cd1YAlWHsbjpeaOS50la4UkMttSnmAeRHdT3H6Gc4VnJaq0uXy3tv9S0q00s1xbUwCtrb3Jtzuthc7DYsf9Nusr+E4lqXBdBpvYgLbSRS8YrqLkuwW4+RQSrC82eJcibGGmUxVWgAGDimWtUU2sCAwHfc35ySO0ODmLjeF9zWXiimagU16RcvoCq5IY+IUSwF1ANlvfcamN7Bb2+cUxPBKUXqA4k6qb2QKliRpRwxfV5fmI2U7reXj+uxAF6Y+rb/AFsLfbbtcSurWpQeMnqXVjGpwu21X2LnOC59mdapVcVqjsVdxZjspDEEBeS8uk6dh+M1YHyD6Mf5Sv53gMJiavjNTKMfmFNwA57sNPP1FrzBdyjVilGR4152Td1ElFeZQqNWq96dPxG1blE1HV6lRz+07vw27nC0DVVlfw0DBgQdQABuDy5X+sqeVutCnow6CkG56b6j6s5JY/faYsVWLuQWbSFGysRc3bUSw83IL1HOctcUsvORbdj1aGs5avTBaMHmlSpWYAI1FWZSy9COhN9zewsB1vtbfDnOdeFUp0kW7ORzvZV1oD7kqX5XtpFxYyr4Woq6gmkLcHbluoF/XlzmN8Snii395bbvYauVuXzEfUek2qrl7GmVthL2ixZxUeoy0KfN+Z6Abi57jmT9O8s2GoCmiovJQAPpKjl+Mel5r6j2be3tJzD5+h+dWT9R/P8ASFXg9MnJWlVLOMkvE8UaquLqQQeonuXGZrAiIgCIiAIiIAiIgCIiAIiIAiIgCIiAIiIAkLnXEKYc6bam672A9z3k1Kxm/CIrsT4xFyTYrfc+oIlVZ1OH2FqarRUHP/c9Pr+DR/ryb/3afvH+UxDF4WpUNdE8OuQQ2/la5v06ki99Mq2YcO0lcgV3YdCABf7k7T1gcpRWBFWoRcEi67jtfTtPOVzWi9T3KnZ9tOOYrH3/ACWBDRrtaoqrVIuRam3/ANiEdTvYXueYk1iMzGGolyKjhAL28zHfmST63PYStYrUB/Zhinru31A5zRTGVqZ2uB6Hb7TSrxdUYH2U2sxmb+aOcav4jCgsPldCAGDAX5A2bYjkTKpjKVUG1RXQb7uCOnTVa8l8rr16bakxDMoO6ViSD3F7/qAJJ5rmSVAvj00YC+m6ubXte2k36D7SEqVGpLiT3J07m5oU+BxWmz9aFTXFFdlNh9N/fvNig1WtcIjvyv4YJtfvblexkmMVhWN1pqPak+ntyII5zcxmLq1EBo1LaiDck2Kkb/8AEvcaeOHgMcZ1sufM18H6Riy9XVNVQkX6EbgepPIn2nqumoqRta/MX6qQfQjTz9ZrJkRfeo7m/cnb0DHp9JIYrJlc/wBo1kBBsurUT3Lk7DnsB9ZRGEab0ka5ValZNSgYEwzN5aZ8xtc2BNrEb/lHuR95JZblKULsTqc/Mx5n3M+JiadNdNMAAdB/yTuT6maNfFFusrnV6Itp26WsiUrY1RyI+k1mx46NIFnPQzw5a4mdyZrUYIteX5uRupsQbG3UdL9DLFg8/U/OLeq8vqJzrLFN2udriT+GAtYGXUq84mSvbQmXyjWVxdSCPSZJQBiGRrqSD6GTOB4jYbVBq9Rsf5H9JshdRfvaHm1LOUdY6lmiamFzGnU+Vhfsdj+vObc0pp7GRxcdGhEROnBERAEREAREQBERAEREAREQBPLrcEdxPUQCpV+Cwx/vTbpt/wB54PBVrhav3B/nLhEzu1pPobf8jcfq8kUSpw9iKfIah/l3/Tn+k1q1Bxs6/cbzok8ugYWIBHYiVSso/Cy6Pac/iSZzE4JSNgQ3Y9faaNd2pne9vrOlvkNAkkJpJ/ZJA/dvYfaaWI4YVuTfvC/6yiVpUWxpj2hSe+SipVTn4VP30L/KbiZpbpLJW4XIG2lvQbH+Uiq2UgG1iD2PP9ZCcKkfeLadWjL3cEZWx7HlNT8Sx5kyUfAdOf0MzYbIHb/Df3O38ZWoyexbKpFLVkQjXnlkJlsocLN1AHu38gZu0+GO5UfQn/kS5UKj6GWV1SXUopwx7T0mHN+Uvw4bX9ofu/8A6mGtw2ejKfoR/OHbVO4jG8pZ3KdTpHoJ7aoRJzFZNVT8hI7jf+E06+FuOUpcJR3RqjUjLVPJD1MYes90sXPWJwc0DSIkMsm0mTlHFCSeFzaonytcdjuP+0qa1bTap4qTjUa2KZUoy3ReMNxIp2qLb1X+RkthsdTqfKwJ7dfsd5zdcTeZlrzVC7kt9TJOxg9tDpUSkYTO6qcmuOzbj9dxJjC8SqdnUj1XcfY8v1mmFzCXgY52lSO2pPxNJc2okX8Rfrt+hiXcce8o5c+5m7ERJEBERAEREAREQBERAEREAREQBERAE8VKSt8yg+4B/jPcQE8HxVA5C3tPsRAEREAREQBMNfCo/wAyg+vX7zNE40nudTa1RW8yyMjddx+olcxOBnR5oY7LEqb8m79/cTHVtE9Ym+hetaTObV8KZqaSDLhjssKGxFv4H2Mh8Tg5hlBrRnpRqKSyiKDT0tQzK+HImNqchgnkzU68zpWkeRPgedTZzQkxVn2RoqT7O5GDr0RE9w+bEREAREQBERAEREAREQBERAEREAREQBERAEREAREQBERAEREA81KYYWIuPWQmYZJzKfY/8GIldSnGa1LaVWUH7JXK+GmjUoT7E8lo9yLNWpSmuyREiTMBvPsRB0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" name="AutoShape 6" descr="data:image/jpeg;base64,/9j/4AAQSkZJRgABAQAAAQABAAD/2wCEAAkGBxMSEhUUEhQVFRUXGBcYGBgUFxcfGhgWGxUWGBoWGhgYHSogGB0mHBoXITUiJiktLi4uFx8zODMsNygtOi0BCgoKDg0OGxAQGi4lHyEtLywtMjYtLyw0LCwsLDQsNCw2NDUsLCw0LDU3LCw0LCwsLywsLDQsLCwsLDcsNDUtLP/AABEIALcBEwMBIgACEQEDEQH/xAAcAAEAAgMBAQEAAAAAAAAAAAAABQYDBAcCAQj/xABCEAACAQIEBAQEAwQJAgcBAAABAgADEQQFEiEGMUFREyJhcQcygZEUQqFSkrHRFRYjM0NigqLBcuEkRFNjc7PiCP/EABoBAQADAQEBAAAAAAAAAAAAAAACAwQBBQb/xAAxEQACAQMCAwUHBAMAAAAAAAAAAQIDBBEhMRITQQVRYaHwIjJCcYGRwVKx0fEVI+H/2gAMAwEAAhEDEQA/AO4xEQBERAEREAREQBERAEREAREQBERAEREAREQBERAEREAREQBERAEREAREQBERAEREAREQBERAEREAREQBERAERBgCfCZoY/HsthSQuT1/KNxe/wB/0MreL4j8ElKjGvWJA8OkBZCeSluhJ2tudhALUMwpkkBtVuekEjnYi/K9wdr9JE4bi/DVH0BrNcAaioDEm1hYnf3tzkLS4ldioqUECuVTSKwZyH0gEALZtmBtcG2/KSeLwmDwKq5oKF1Bda0wxTY2ZmN2A2t13IgEjUzWourVRAA+U+IPN/tuNr9+Uy4fN0awOzdue/vNaphqGLRStQsoPOjUYcx8raDf6HtI3C8E4dHZwGVg4amQ7XUALb382rn0MAtC11PX7zJK3xLSorRFXE3Gg7GkbNc8gt/o1jy0+kj04gCtZaWKpEFQfIrKWYkAOgY7k3+WxJ2vALpEjsrzZKw2YE2B6gkHk2hvMt/Xb1MkYAiIgCIiAIiIAiIgCIiAIiIAiIgCIiAIiIAiIgCIiAIiIB4q1AoLMQABck8gO8pHFfGbUn8Kko1AAtrvZbgECwIJNiD2Hr0lcTm2Hr1vC8ZWCXOgX0krcsztyIAXlf35iStGlTqWayvYkAkA2ZWINrjazA/aAQHCWV1UDYjFO3iVABZz8i3uAQdgSenSwHeYKnBlcgJ+KtTFwLU/MbkXLENuTYXN95kxGNSrXxK+EMSaYsoJUJTRVs9zU2DF9QuASbDoJtcAZoa1Aof8LSi99GkaSx6m4boPadOHvIOE1w1U1NYqEjYunmU9SG1W33B2v687xvxEzKtS8NEbTTqK4awXzWsCLne1j6c5dmYDmbe81swwFLEJoqqHU7+3qCNwfUTgOM4DHVKDaqTlGta46jsQdjOjcCY6vUSouIFS4IZXqKwuG5qCRvYi/wDqktl3DuGoHVTpKGHJiSxHsWJt9Ju42uUQsFLkclXmZyUlFNvodjFt4RgzfKqeJpmnVBIvcEGxVhyYHvufvKlnOTVsLTVqdeqyKQoVMOjMo53Y3Hl8o6dryWrYxy2l6lQ1OZp4ZR5P+pjNrLa1U1NN6oA3K16Y5d1qLsTuNjMcL1SlwqL7un8+W/gaZWslHOV69fIrOVZI+JC1VxFRND3GugFqAgb2cPZg19zbc872k/iuKqNCuKFQ2vzbbShNiA29xt35bdDeb2YpSoCriWd0so1tqYrpUjlTJK3NrXAvue8pec5plGJKu9Rlep5dShgVtaxqKRYdBe3L221yqRi/aZGla1qqzTg2vBNnR1YEXG4PafZB8NYI4ZBSNY1U28PUBdduQIO69R2/hOSRQIiIAiIgCIiAIiIAiIgCIiAIiIAiIgCIiAIiIAle4wzCoqLQw+9asdIt+RPzOT07X9fSWGVrAZ3SqrVrtpRFqNT1kjzKnyn66jYep7wDQwXCYo4crTs1Z9Ku+4GguNQAv8oW9xcFrfST+QqlOmuH8RHq01GtVZSQTufKLEC5Nrj33mXKMeldPEp303I3Fjt6dPrvOccI4zC4PMaiVMQ9aq5NIOqWphmqAkMxa5csF3A0jfc32shDiT8DRQocyMms5S2xks1LhOt+KrVRUREqGoLWLErUHm22A3O3PlykzlOTUcDTc09RuLsWNy2kEgW2A5nkOsmJB8VZXWxCotJlABJYMSAeVjsDy3+85TSlJKTwjFWlKEHKKy+4qed50cQwJGkAWC3uOZ35c+Q+k1cPmlWnp0OwCm4AJ09zcciJOf1IqXH9sttrnSb362F9/vJfD5Xg8KyMzItQCwapUAJPLVpJtf2E9SVzQhHhjr4HhwsrqpPilo+/+v8Ahm4WzGrXpFqq2sbKwFgwtzt/yNvtJmQnFHE1LA0lq1Vd1dtK+GFNzpLDckAbAnn0mfhrO0xuHSugKhiw0m1wVYrY29r/AFnlzkpSbSwe7Si4QUZPLXUz43LVqKy3KaiCxp2DNboTbfaYcpwwoUzqAp+Ykg1CwAvYEM3K4ANvWcn4g49xtPG1QlX+zo1nAp6V0lUcrZiBqIPK9+svWfvTzXKaj0d7p4ijbUtWn5jTPZrgr9exlPKjxceNTRzpcHBnQs2IpUsTRZSRUpVFKkqbgg3Bsw/j6TiHGHB2IwRLWNSh0qKOQ7VAPlPryP6S6/BXNvEw1SgTvRfUv/x1Lkf7w/3E6DiKgVSx5AXPtIVreNXR7myw7Tq2TbjrF7r11KvhsqqLgcOjX8WklMkD5gQu6g9CBt9JP5RjPFpKx+bkw/zDYyPbPELBdJG4BJPK5AG31EzYXMU/ENRudYUMQeRUkgEd7Hb/AFCaHTcEkzzufGtKUk+uv1JeIiROiIiAIiIAiIgCIiAIiIAiIgCIiAIiIAiIgGpmurwagpmzlSFJ6MRYH6E3+koecZAddGhQpM6KlxvYB9TXdydt7AEc7cuVjbeLcc9GiGpgFi6jzcrC7N/tUj6zepEDc8h3gGpw3lbYejodgWLMx03sC1rgE7nfffvOf5D8NK91aq60tJBFvM1wb3sNh9z7S75RmZ/D1MRUbVRCtUU/m0qGLbfTket5zejjc2zXXVo1vBpq2kKlbwwDYHQCvmc2I3bY32tyEqVZqOY9TRbXtSjF8v4vx/Z2DMMdToU2q1WCIguzHp0+pJsABuSZQK/xcoB7Jh6rJ+0SoPuF3/UiRXxKWvRy3A0qzszlr1WZixNQITpLfmALNb/pEmMo4TwuIydNNJPFehr8Ww1itpvfXzsH2te1hacMxu8UcboMt/E4RrtUYUkJG9NyCW1KeTBVY9uR3B3ofDnAlbMKD4rxwGZmCioGY1GXYl6mq677Xs3K8rmRq+Iw+KooCxVFxaqP/aYU3sOp8OsT66BLd8MOPsPhKD0MUzKoYvTYKzA6gNSWQEjcXB5eY9twJfEcH16GTYinXqa2UCulMbrR0eZlVuZJXVe21zt1J8/A7NLriMOT8rLVX2YaGt6DSn7088K/EDFZhjzh1o02wzmoTdW1pQAIBYhrEnyi1ub85BfDXKcXhc1K+BWNJDWoVKpQhNAvpcMQFa7Ih26GAQS5xRpY3GPXpmrTqnEoVUgG71SQwY/LYgEHoQJufDPjEYLEaKjf+GrEByTsjclq9rdG9N/yyf4U4S/o/Efi82q4OkhV9NOpUUnWxUhvMAtxZh5STvL7xRwtgcWFxGIpeJ4NNiul2UMgGsA6CNQG9gdvMe8A4/TzmpkuZ4lKSqxu9JUYmxV2WpSNhuSF07f5jOk/DzPcxxj1vx2HNOkUHhnwmpre5DKNZ1NcEb8vKe8geAPiXQxGMWgcJSwwqIEpOG1OWUAJTdyo5qLD1AG9xOuQdKenC1Yi1SsoUW2RbkgA7FjawJJNt7HlPPEeLFDE4ZtILVA1Fqm+pVJS3p8x1bg8jbnPWY8R1XqFcOBYEgG1y1uZ32AmwtJMUimvTBek17XNtWnY7HcWPI9R6TPDtOF1UcF064wvuZqFGnSyofu2WWi91BItcA27bT3MWFa6D7fbaZZeaRERAEREAREQBERAEREAREQBERAEREAREQCB4wwLVqVNV5CshcXtemA2oD1nvH4SnVNJaq61Lnym+knQzAsOTW0nY7bzfzZ9NJm/Z832lRwKPUoVyzYh2BUlrsFLU2JqLhxTIYDZk2NztIyWURnsWfCYdCtegVGjUy6RsNFRFYiw5C7OJxzNvh7Qp1KinMsIPD5rXKrUUEBlDjVzsRuBvfYTpXBWHqK1RjSamrqm7IE1OCxJCFi9/OQS+9kX6QXFHwuw9arXxb4jEDVqqOqimTsLlU8vYWAN4pvMSNN5jnBReC8vq5hQxWCVr+GqV6GonQlVWKaRtdVqKzDlta9ud/mBzXOcHRfA06FdQxYW/DuzJq+bw3UFbEkm4uLkkEToHwkzfLHWrQwC1EcWZvH0+JWXkKlwTdQTawtbUNhqlZ+LPH+MwmP8DDVdFOmlN2UKl3cksVLEEgFdIsLc5MsJ/wCFvCrZdTqYrGlKLuoUK7KPDpg3Opr2BYgbX2Cjre0HxP8A1aNYt4rama7DCFjTJJsWvY01HU6SO8qXxjQf0gtcMz0cRRpV6RveysoVgl9h8oa3+eTXCeWcPVcXSwqnFYupUvZ6t6dIFUL2KjQxvpOxBE4Dez7jNMkrVsFgMDSpldJNaq7ual0DBiNmYDURu+29gJEYz4lZ5QK1a1M00Y2UVsKyU2POwJsxNgdtXSbH/wDQ+UinXw1dRZalJqLdgaZuu/cq5/clzz3MqWN4aavWZfNhQ1yf/MJYAA9/GW1vW0AovxPzenmWBweY010stSphqyc9DlQ4F+o8pIPaoOsvmQ534vDTVr3ang69M3O+qlTemLn10g/6pyvgXBPicpzimL2prQrrtyemajtb1KJb7Tb4FzhjkWa4ZVZ3BplFUXJ/EMlEhQNzYrfb9qAVFKdAYAVhWCYtMTZUBOtqJpUyHFh5SjgkHbm3UCfpD4acWDM8CtRiPGT+zrAf+oB8wHZhZh7kdJQfhV8K6NTDmtmWGqeKah0U6pZQKYVSrFBY3J1bN2G0ufAHw4p5VVq1KeIq1PEuughQmjVdLjcs6jbVcc223gGLHGtT00vCJK2AaxYNYEAqBtYgnY33J5Hlt4N2p4RnLnW5tdr3RiwprcHsdz9ZbahkdjqKuCrC4PQzDQsuVU4+JvuXcQUcMycOIBhqQAAFjsL7eY7Enme56m56ySmDBIFpqF5WFva0zzcTEREAREQBERAEREAREQBERAEREAREQBERAMeJpa0ZT1BEreV4VaLu4OzAatRPlC7hQOVvNUJPO56y0St58y0zpZ9ArXRG7Oynr0Pv3AgIrNf4r0tejDYarX3te+m/PdVCsTyJ3sZMUPiFQ1U1xNGthhVAKPVUaCDbmwO3McxsCCbSo4LMq2EVKNXDV3rJpVfCpkqfD8tN0bUb+Vm+ULuWBG5M1cdlOLzAikuBqULOD4tcBQlMBl0gmmrMLab3Z/kFgsx8ya65fdg+iVnay3jwx/Vxefd5HPsZh8RluaVlwu1TDVKj0wOtEA1ACPzDwTcjsG7TFxHjmzTFYzGU1KhaNOuyHcgKMNQYAjmAWJv2WdT434Hxi5jgMXl9PxTSSmtUl0W/gkAFixF9aErtf5ZYsq+GuHw+Ixr0wBQxdE0jSH+GWLeIF7KdiB03HK02HzzxnQ5Fnjfi8gweIFy+CrPhah7U2AKE9wB4K+5PrPfCPG+VYDD0n/o81scty1RiNOoMdLKzlih02PlQWM6vwt8LMPhcLXwtWrUxFPEeH4isAq6kNwyBd1N7fmPyjtJzJ+BsuwtjRwlEEcmZdbj/AFvdv1g4ctzHNsVxHluJAwmmpQq0amHCarVAS1OoviNZWKgsTy6dpG5N8GczroiYqutCityKZdqhQk3Ommp8ME3O4brP0MBKZmef18DiX8dTUw9VtSEHdbAAqt9tv2Ta/O/OV1aqppOW37EJ1FBZexK8LcJYbAYb8NRUlGv4hfdqhIsSx9trDYCb2UZJhsKunDUKVEHn4aKt/ViBdj6mZctzKlXpirSYMh69iOYIPIibcmmmsokmmso+EyGqYxVVKjVPMbErf8p5gL6SVxYJRwNjpa1u9jKZhBUr0CiJdjUB1kbFbG93PY22G+88rtGpNTjGCy8Nr5rHn/JutaSlFyk9E1n5Ml+Ls8OFoB0ALOQq35C4J1HvsP1EqWQ18Ri3xFUswLLTojRcBdTqCV7aVDN6ary35tlaV6C0q29gvmXmGC21C49+feZOF8rShTCpuBc6v2mPNtvSw9rT1U9NTE1qTKIAABsALAegnqInQIiIAiIgCIiAIiIAiIgCIiAIiIAiIgCIiAJDcWZIMZh2p7Bx5qZPRxe1/QgkH3kzEA5Xl+WYnEUWwmK8Ski2KVFYagyn5G386+Y7dNPPYWuHDDeBTGHc1ToOhalcr/bX1P5LMTYAEWO4AEz8QYGr/e0LMR89Nr+cd1YAlWHsbjpeaOS50la4UkMttSnmAeRHdT3H6Gc4VnJaq0uXy3tv9S0q00s1xbUwCtrb3Jtzuthc7DYsf9Nusr+E4lqXBdBpvYgLbSRS8YrqLkuwW4+RQSrC82eJcibGGmUxVWgAGDimWtUU2sCAwHfc35ySO0ODmLjeF9zWXiimagU16RcvoCq5IY+IUSwF1ANlvfcamN7Bb2+cUxPBKUXqA4k6qb2QKliRpRwxfV5fmI2U7reXj+uxAF6Y+rb/AFsLfbbtcSurWpQeMnqXVjGpwu21X2LnOC59mdapVcVqjsVdxZjspDEEBeS8uk6dh+M1YHyD6Mf5Sv53gMJiavjNTKMfmFNwA57sNPP1FrzBdyjVilGR4152Td1ElFeZQqNWq96dPxG1blE1HV6lRz+07vw27nC0DVVlfw0DBgQdQABuDy5X+sqeVutCnow6CkG56b6j6s5JY/faYsVWLuQWbSFGysRc3bUSw83IL1HOctcUsvORbdj1aGs5avTBaMHmlSpWYAI1FWZSy9COhN9zewsB1vtbfDnOdeFUp0kW7ORzvZV1oD7kqX5XtpFxYyr4Woq6gmkLcHbluoF/XlzmN8Snii395bbvYauVuXzEfUek2qrl7GmVthL2ixZxUeoy0KfN+Z6Abi57jmT9O8s2GoCmiovJQAPpKjl+Mel5r6j2be3tJzD5+h+dWT9R/P8ASFXg9MnJWlVLOMkvE8UaquLqQQeonuXGZrAiIgCIiAIiIAiIgCIiAIiIAiIgCIiAIiIAkLnXEKYc6bam672A9z3k1Kxm/CIrsT4xFyTYrfc+oIlVZ1OH2FqarRUHP/c9Pr+DR/ryb/3afvH+UxDF4WpUNdE8OuQQ2/la5v06ki99Mq2YcO0lcgV3YdCABf7k7T1gcpRWBFWoRcEi67jtfTtPOVzWi9T3KnZ9tOOYrH3/ACWBDRrtaoqrVIuRam3/ANiEdTvYXueYk1iMzGGolyKjhAL28zHfmST63PYStYrUB/Zhinru31A5zRTGVqZ2uB6Hb7TSrxdUYH2U2sxmb+aOcav4jCgsPldCAGDAX5A2bYjkTKpjKVUG1RXQb7uCOnTVa8l8rr16bakxDMoO6ViSD3F7/qAJJ5rmSVAvj00YC+m6ubXte2k36D7SEqVGpLiT3J07m5oU+BxWmz9aFTXFFdlNh9N/fvNig1WtcIjvyv4YJtfvblexkmMVhWN1pqPak+ntyII5zcxmLq1EBo1LaiDck2Kkb/8AEvcaeOHgMcZ1sufM18H6Riy9XVNVQkX6EbgepPIn2nqumoqRta/MX6qQfQjTz9ZrJkRfeo7m/cnb0DHp9JIYrJlc/wBo1kBBsurUT3Lk7DnsB9ZRGEab0ka5ValZNSgYEwzN5aZ8xtc2BNrEb/lHuR95JZblKULsTqc/Mx5n3M+JiadNdNMAAdB/yTuT6maNfFFusrnV6Itp26WsiUrY1RyI+k1mx46NIFnPQzw5a4mdyZrUYIteX5uRupsQbG3UdL9DLFg8/U/OLeq8vqJzrLFN2udriT+GAtYGXUq84mSvbQmXyjWVxdSCPSZJQBiGRrqSD6GTOB4jYbVBq9Rsf5H9JshdRfvaHm1LOUdY6lmiamFzGnU+Vhfsdj+vObc0pp7GRxcdGhEROnBERAEREAREQBERAEREAREQBPLrcEdxPUQCpV+Cwx/vTbpt/wB54PBVrhav3B/nLhEzu1pPobf8jcfq8kUSpw9iKfIah/l3/Tn+k1q1Bxs6/cbzok8ugYWIBHYiVSso/Cy6Pac/iSZzE4JSNgQ3Y9faaNd2pne9vrOlvkNAkkJpJ/ZJA/dvYfaaWI4YVuTfvC/6yiVpUWxpj2hSe+SipVTn4VP30L/KbiZpbpLJW4XIG2lvQbH+Uiq2UgG1iD2PP9ZCcKkfeLadWjL3cEZWx7HlNT8Sx5kyUfAdOf0MzYbIHb/Df3O38ZWoyexbKpFLVkQjXnlkJlsocLN1AHu38gZu0+GO5UfQn/kS5UKj6GWV1SXUopwx7T0mHN+Uvw4bX9ofu/8A6mGtw2ejKfoR/OHbVO4jG8pZ3KdTpHoJ7aoRJzFZNVT8hI7jf+E06+FuOUpcJR3RqjUjLVPJD1MYes90sXPWJwc0DSIkMsm0mTlHFCSeFzaonytcdjuP+0qa1bTap4qTjUa2KZUoy3ReMNxIp2qLb1X+RkthsdTqfKwJ7dfsd5zdcTeZlrzVC7kt9TJOxg9tDpUSkYTO6qcmuOzbj9dxJjC8SqdnUj1XcfY8v1mmFzCXgY52lSO2pPxNJc2okX8Rfrt+hiXcce8o5c+5m7ERJEBERAEREAREQBERAEREAREQBERAE8VKSt8yg+4B/jPcQE8HxVA5C3tPsRAEREAREQBMNfCo/wAyg+vX7zNE40nudTa1RW8yyMjddx+olcxOBnR5oY7LEqb8m79/cTHVtE9Ym+hetaTObV8KZqaSDLhjssKGxFv4H2Mh8Tg5hlBrRnpRqKSyiKDT0tQzK+HImNqchgnkzU68zpWkeRPgedTZzQkxVn2RoqT7O5GDr0RE9w+bEREAREQBERAEREAREQBERAEREAREQBERAEREAREQBERAEREA81KYYWIuPWQmYZJzKfY/8GIldSnGa1LaVWUH7JXK+GmjUoT7E8lo9yLNWpSmuyREiTMBvPsRB0/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8" name="AutoShape 8" descr="data:image/jpeg;base64,/9j/4AAQSkZJRgABAQAAAQABAAD/2wCEAAkGBxMSEhUUEhQVFRUXGBcYGBgUFxcfGhgWGxUWGBoWGhgYHSogGB0mHBoXITUiJiktLi4uFx8zODMsNygtOi0BCgoKDg0OGxAQGi4lHyEtLywtMjYtLyw0LCwsLDQsNCw2NDUsLCw0LDU3LCw0LCwsLywsLDQsLCwsLDcsNDUtLP/AABEIALcBEwMBIgACEQEDEQH/xAAcAAEAAgMBAQEAAAAAAAAAAAAABQYDBAcCAQj/xABCEAACAQIEBAQEAwQJAgcBAAABAgADEQQFEiEGMUFREyJhcQcygZEUQqFSkrHRFRYjM0NigqLBcuEkRFNjc7PiCP/EABoBAQADAQEBAAAAAAAAAAAAAAACAwQBBQb/xAAxEQACAQMCAwUHBAMAAAAAAAAAAQIDBBEhMRITQQVRYaHwIjJCcYGRwVKx0fEVI+H/2gAMAwEAAhEDEQA/AO4xEQBERAEREAREQBERAEREAREQBERAEREAREQBERAEREAREQBERAEREAREQBERAEREAREQBERAEREAREQBERAERBgCfCZoY/HsthSQuT1/KNxe/wB/0MreL4j8ElKjGvWJA8OkBZCeSluhJ2tudhALUMwpkkBtVuekEjnYi/K9wdr9JE4bi/DVH0BrNcAaioDEm1hYnf3tzkLS4ldioqUECuVTSKwZyH0gEALZtmBtcG2/KSeLwmDwKq5oKF1Bda0wxTY2ZmN2A2t13IgEjUzWourVRAA+U+IPN/tuNr9+Uy4fN0awOzdue/vNaphqGLRStQsoPOjUYcx8raDf6HtI3C8E4dHZwGVg4amQ7XUALb382rn0MAtC11PX7zJK3xLSorRFXE3Gg7GkbNc8gt/o1jy0+kj04gCtZaWKpEFQfIrKWYkAOgY7k3+WxJ2vALpEjsrzZKw2YE2B6gkHk2hvMt/Xb1MkYAiIgCIiAIiIAiIgCIiAIiIAiIgCIiAIiIAiIgCIiAIiIB4q1AoLMQABck8gO8pHFfGbUn8Kko1AAtrvZbgECwIJNiD2Hr0lcTm2Hr1vC8ZWCXOgX0krcsztyIAXlf35iStGlTqWayvYkAkA2ZWINrjazA/aAQHCWV1UDYjFO3iVABZz8i3uAQdgSenSwHeYKnBlcgJ+KtTFwLU/MbkXLENuTYXN95kxGNSrXxK+EMSaYsoJUJTRVs9zU2DF9QuASbDoJtcAZoa1Aof8LSi99GkaSx6m4boPadOHvIOE1w1U1NYqEjYunmU9SG1W33B2v687xvxEzKtS8NEbTTqK4awXzWsCLne1j6c5dmYDmbe81swwFLEJoqqHU7+3qCNwfUTgOM4DHVKDaqTlGta46jsQdjOjcCY6vUSouIFS4IZXqKwuG5qCRvYi/wDqktl3DuGoHVTpKGHJiSxHsWJt9Ju42uUQsFLkclXmZyUlFNvodjFt4RgzfKqeJpmnVBIvcEGxVhyYHvufvKlnOTVsLTVqdeqyKQoVMOjMo53Y3Hl8o6dryWrYxy2l6lQ1OZp4ZR5P+pjNrLa1U1NN6oA3K16Y5d1qLsTuNjMcL1SlwqL7un8+W/gaZWslHOV69fIrOVZI+JC1VxFRND3GugFqAgb2cPZg19zbc872k/iuKqNCuKFQ2vzbbShNiA29xt35bdDeb2YpSoCriWd0so1tqYrpUjlTJK3NrXAvue8pec5plGJKu9Rlep5dShgVtaxqKRYdBe3L221yqRi/aZGla1qqzTg2vBNnR1YEXG4PafZB8NYI4ZBSNY1U28PUBdduQIO69R2/hOSRQIiIAiIgCIiAIiIAiIgCIiAIiIAiIgCIiAIiIAle4wzCoqLQw+9asdIt+RPzOT07X9fSWGVrAZ3SqrVrtpRFqNT1kjzKnyn66jYep7wDQwXCYo4crTs1Z9Ku+4GguNQAv8oW9xcFrfST+QqlOmuH8RHq01GtVZSQTufKLEC5Nrj33mXKMeldPEp303I3Fjt6dPrvOccI4zC4PMaiVMQ9aq5NIOqWphmqAkMxa5csF3A0jfc32shDiT8DRQocyMms5S2xks1LhOt+KrVRUREqGoLWLErUHm22A3O3PlykzlOTUcDTc09RuLsWNy2kEgW2A5nkOsmJB8VZXWxCotJlABJYMSAeVjsDy3+85TSlJKTwjFWlKEHKKy+4qed50cQwJGkAWC3uOZ35c+Q+k1cPmlWnp0OwCm4AJ09zcciJOf1IqXH9sttrnSb362F9/vJfD5Xg8KyMzItQCwapUAJPLVpJtf2E9SVzQhHhjr4HhwsrqpPilo+/+v8Ahm4WzGrXpFqq2sbKwFgwtzt/yNvtJmQnFHE1LA0lq1Vd1dtK+GFNzpLDckAbAnn0mfhrO0xuHSugKhiw0m1wVYrY29r/AFnlzkpSbSwe7Si4QUZPLXUz43LVqKy3KaiCxp2DNboTbfaYcpwwoUzqAp+Ykg1CwAvYEM3K4ANvWcn4g49xtPG1QlX+zo1nAp6V0lUcrZiBqIPK9+svWfvTzXKaj0d7p4ijbUtWn5jTPZrgr9exlPKjxceNTRzpcHBnQs2IpUsTRZSRUpVFKkqbgg3Bsw/j6TiHGHB2IwRLWNSh0qKOQ7VAPlPryP6S6/BXNvEw1SgTvRfUv/x1Lkf7w/3E6DiKgVSx5AXPtIVreNXR7myw7Tq2TbjrF7r11KvhsqqLgcOjX8WklMkD5gQu6g9CBt9JP5RjPFpKx+bkw/zDYyPbPELBdJG4BJPK5AG31EzYXMU/ENRudYUMQeRUkgEd7Hb/AFCaHTcEkzzufGtKUk+uv1JeIiROiIiAIiIAiIgCIiAIiIAiIgCIiAIiIAiIgGpmurwagpmzlSFJ6MRYH6E3+koecZAddGhQpM6KlxvYB9TXdydt7AEc7cuVjbeLcc9GiGpgFi6jzcrC7N/tUj6zepEDc8h3gGpw3lbYejodgWLMx03sC1rgE7nfffvOf5D8NK91aq60tJBFvM1wb3sNh9z7S75RmZ/D1MRUbVRCtUU/m0qGLbfTket5zejjc2zXXVo1vBpq2kKlbwwDYHQCvmc2I3bY32tyEqVZqOY9TRbXtSjF8v4vx/Z2DMMdToU2q1WCIguzHp0+pJsABuSZQK/xcoB7Jh6rJ+0SoPuF3/UiRXxKWvRy3A0qzszlr1WZixNQITpLfmALNb/pEmMo4TwuIydNNJPFehr8Ww1itpvfXzsH2te1hacMxu8UcboMt/E4RrtUYUkJG9NyCW1KeTBVY9uR3B3ofDnAlbMKD4rxwGZmCioGY1GXYl6mq677Xs3K8rmRq+Iw+KooCxVFxaqP/aYU3sOp8OsT66BLd8MOPsPhKD0MUzKoYvTYKzA6gNSWQEjcXB5eY9twJfEcH16GTYinXqa2UCulMbrR0eZlVuZJXVe21zt1J8/A7NLriMOT8rLVX2YaGt6DSn7088K/EDFZhjzh1o02wzmoTdW1pQAIBYhrEnyi1ub85BfDXKcXhc1K+BWNJDWoVKpQhNAvpcMQFa7Ih26GAQS5xRpY3GPXpmrTqnEoVUgG71SQwY/LYgEHoQJufDPjEYLEaKjf+GrEByTsjclq9rdG9N/yyf4U4S/o/Efi82q4OkhV9NOpUUnWxUhvMAtxZh5STvL7xRwtgcWFxGIpeJ4NNiul2UMgGsA6CNQG9gdvMe8A4/TzmpkuZ4lKSqxu9JUYmxV2WpSNhuSF07f5jOk/DzPcxxj1vx2HNOkUHhnwmpre5DKNZ1NcEb8vKe8geAPiXQxGMWgcJSwwqIEpOG1OWUAJTdyo5qLD1AG9xOuQdKenC1Yi1SsoUW2RbkgA7FjawJJNt7HlPPEeLFDE4ZtILVA1Fqm+pVJS3p8x1bg8jbnPWY8R1XqFcOBYEgG1y1uZ32AmwtJMUimvTBek17XNtWnY7HcWPI9R6TPDtOF1UcF064wvuZqFGnSyofu2WWi91BItcA27bT3MWFa6D7fbaZZeaRERAEREAREQBERAEREAREQBERAEREAREQCB4wwLVqVNV5CshcXtemA2oD1nvH4SnVNJaq61Lnym+knQzAsOTW0nY7bzfzZ9NJm/Z832lRwKPUoVyzYh2BUlrsFLU2JqLhxTIYDZk2NztIyWURnsWfCYdCtegVGjUy6RsNFRFYiw5C7OJxzNvh7Qp1KinMsIPD5rXKrUUEBlDjVzsRuBvfYTpXBWHqK1RjSamrqm7IE1OCxJCFi9/OQS+9kX6QXFHwuw9arXxb4jEDVqqOqimTsLlU8vYWAN4pvMSNN5jnBReC8vq5hQxWCVr+GqV6GonQlVWKaRtdVqKzDlta9ud/mBzXOcHRfA06FdQxYW/DuzJq+bw3UFbEkm4uLkkEToHwkzfLHWrQwC1EcWZvH0+JWXkKlwTdQTawtbUNhqlZ+LPH+MwmP8DDVdFOmlN2UKl3cksVLEEgFdIsLc5MsJ/wCFvCrZdTqYrGlKLuoUK7KPDpg3Opr2BYgbX2Cjre0HxP8A1aNYt4rama7DCFjTJJsWvY01HU6SO8qXxjQf0gtcMz0cRRpV6RveysoVgl9h8oa3+eTXCeWcPVcXSwqnFYupUvZ6t6dIFUL2KjQxvpOxBE4Dez7jNMkrVsFgMDSpldJNaq7ual0DBiNmYDURu+29gJEYz4lZ5QK1a1M00Y2UVsKyU2POwJsxNgdtXSbH/wDQ+UinXw1dRZalJqLdgaZuu/cq5/clzz3MqWN4aavWZfNhQ1yf/MJYAA9/GW1vW0AovxPzenmWBweY010stSphqyc9DlQ4F+o8pIPaoOsvmQ534vDTVr3ang69M3O+qlTemLn10g/6pyvgXBPicpzimL2prQrrtyemajtb1KJb7Tb4FzhjkWa4ZVZ3BplFUXJ/EMlEhQNzYrfb9qAVFKdAYAVhWCYtMTZUBOtqJpUyHFh5SjgkHbm3UCfpD4acWDM8CtRiPGT+zrAf+oB8wHZhZh7kdJQfhV8K6NTDmtmWGqeKah0U6pZQKYVSrFBY3J1bN2G0ufAHw4p5VVq1KeIq1PEuughQmjVdLjcs6jbVcc223gGLHGtT00vCJK2AaxYNYEAqBtYgnY33J5Hlt4N2p4RnLnW5tdr3RiwprcHsdz9ZbahkdjqKuCrC4PQzDQsuVU4+JvuXcQUcMycOIBhqQAAFjsL7eY7Enme56m56ySmDBIFpqF5WFva0zzcTEREAREQBERAEREAREQBERAEREAREQBERAMeJpa0ZT1BEreV4VaLu4OzAatRPlC7hQOVvNUJPO56y0St58y0zpZ9ArXRG7Oynr0Pv3AgIrNf4r0tejDYarX3te+m/PdVCsTyJ3sZMUPiFQ1U1xNGthhVAKPVUaCDbmwO3McxsCCbSo4LMq2EVKNXDV3rJpVfCpkqfD8tN0bUb+Vm+ULuWBG5M1cdlOLzAikuBqULOD4tcBQlMBl0gmmrMLab3Z/kFgsx8ya65fdg+iVnay3jwx/Vxefd5HPsZh8RluaVlwu1TDVKj0wOtEA1ACPzDwTcjsG7TFxHjmzTFYzGU1KhaNOuyHcgKMNQYAjmAWJv2WdT434Hxi5jgMXl9PxTSSmtUl0W/gkAFixF9aErtf5ZYsq+GuHw+Ixr0wBQxdE0jSH+GWLeIF7KdiB03HK02HzzxnQ5Fnjfi8gweIFy+CrPhah7U2AKE9wB4K+5PrPfCPG+VYDD0n/o81scty1RiNOoMdLKzlih02PlQWM6vwt8LMPhcLXwtWrUxFPEeH4isAq6kNwyBd1N7fmPyjtJzJ+BsuwtjRwlEEcmZdbj/AFvdv1g4ctzHNsVxHluJAwmmpQq0amHCarVAS1OoviNZWKgsTy6dpG5N8GczroiYqutCityKZdqhQk3Ommp8ME3O4brP0MBKZmef18DiX8dTUw9VtSEHdbAAqt9tv2Ta/O/OV1aqppOW37EJ1FBZexK8LcJYbAYb8NRUlGv4hfdqhIsSx9trDYCb2UZJhsKunDUKVEHn4aKt/ViBdj6mZctzKlXpirSYMh69iOYIPIibcmmmsokmmso+EyGqYxVVKjVPMbErf8p5gL6SVxYJRwNjpa1u9jKZhBUr0CiJdjUB1kbFbG93PY22G+88rtGpNTjGCy8Nr5rHn/JutaSlFyk9E1n5Ml+Ls8OFoB0ALOQq35C4J1HvsP1EqWQ18Ri3xFUswLLTojRcBdTqCV7aVDN6ary35tlaV6C0q29gvmXmGC21C49+feZOF8rShTCpuBc6v2mPNtvSw9rT1U9NTE1qTKIAABsALAegnqInQIiIAiIgCIiAIiIAiIgCIiAIiIAiIgCIiAJDcWZIMZh2p7Bx5qZPRxe1/QgkH3kzEA5Xl+WYnEUWwmK8Ski2KVFYagyn5G386+Y7dNPPYWuHDDeBTGHc1ToOhalcr/bX1P5LMTYAEWO4AEz8QYGr/e0LMR89Nr+cd1YAlWHsbjpeaOS50la4UkMttSnmAeRHdT3H6Gc4VnJaq0uXy3tv9S0q00s1xbUwCtrb3Jtzuthc7DYsf9Nusr+E4lqXBdBpvYgLbSRS8YrqLkuwW4+RQSrC82eJcibGGmUxVWgAGDimWtUU2sCAwHfc35ySO0ODmLjeF9zWXiimagU16RcvoCq5IY+IUSwF1ANlvfcamN7Bb2+cUxPBKUXqA4k6qb2QKliRpRwxfV5fmI2U7reXj+uxAF6Y+rb/AFsLfbbtcSurWpQeMnqXVjGpwu21X2LnOC59mdapVcVqjsVdxZjspDEEBeS8uk6dh+M1YHyD6Mf5Sv53gMJiavjNTKMfmFNwA57sNPP1FrzBdyjVilGR4152Td1ElFeZQqNWq96dPxG1blE1HV6lRz+07vw27nC0DVVlfw0DBgQdQABuDy5X+sqeVutCnow6CkG56b6j6s5JY/faYsVWLuQWbSFGysRc3bUSw83IL1HOctcUsvORbdj1aGs5avTBaMHmlSpWYAI1FWZSy9COhN9zewsB1vtbfDnOdeFUp0kW7ORzvZV1oD7kqX5XtpFxYyr4Woq6gmkLcHbluoF/XlzmN8Snii395bbvYauVuXzEfUek2qrl7GmVthL2ixZxUeoy0KfN+Z6Abi57jmT9O8s2GoCmiovJQAPpKjl+Mel5r6j2be3tJzD5+h+dWT9R/P8ASFXg9MnJWlVLOMkvE8UaquLqQQeonuXGZrAiIgCIiAIiIAiIgCIiAIiIAiIgCIiAIiIAkLnXEKYc6bam672A9z3k1Kxm/CIrsT4xFyTYrfc+oIlVZ1OH2FqarRUHP/c9Pr+DR/ryb/3afvH+UxDF4WpUNdE8OuQQ2/la5v06ki99Mq2YcO0lcgV3YdCABf7k7T1gcpRWBFWoRcEi67jtfTtPOVzWi9T3KnZ9tOOYrH3/ACWBDRrtaoqrVIuRam3/ANiEdTvYXueYk1iMzGGolyKjhAL28zHfmST63PYStYrUB/Zhinru31A5zRTGVqZ2uB6Hb7TSrxdUYH2U2sxmb+aOcav4jCgsPldCAGDAX5A2bYjkTKpjKVUG1RXQb7uCOnTVa8l8rr16bakxDMoO6ViSD3F7/qAJJ5rmSVAvj00YC+m6ubXte2k36D7SEqVGpLiT3J07m5oU+BxWmz9aFTXFFdlNh9N/fvNig1WtcIjvyv4YJtfvblexkmMVhWN1pqPak+ntyII5zcxmLq1EBo1LaiDck2Kkb/8AEvcaeOHgMcZ1sufM18H6Riy9XVNVQkX6EbgepPIn2nqumoqRta/MX6qQfQjTz9ZrJkRfeo7m/cnb0DHp9JIYrJlc/wBo1kBBsurUT3Lk7DnsB9ZRGEab0ka5ValZNSgYEwzN5aZ8xtc2BNrEb/lHuR95JZblKULsTqc/Mx5n3M+JiadNdNMAAdB/yTuT6maNfFFusrnV6Itp26WsiUrY1RyI+k1mx46NIFnPQzw5a4mdyZrUYIteX5uRupsQbG3UdL9DLFg8/U/OLeq8vqJzrLFN2udriT+GAtYGXUq84mSvbQmXyjWVxdSCPSZJQBiGRrqSD6GTOB4jYbVBq9Rsf5H9JshdRfvaHm1LOUdY6lmiamFzGnU+Vhfsdj+vObc0pp7GRxcdGhEROnBERAEREAREQBERAEREAREQBPLrcEdxPUQCpV+Cwx/vTbpt/wB54PBVrhav3B/nLhEzu1pPobf8jcfq8kUSpw9iKfIah/l3/Tn+k1q1Bxs6/cbzok8ugYWIBHYiVSso/Cy6Pac/iSZzE4JSNgQ3Y9faaNd2pne9vrOlvkNAkkJpJ/ZJA/dvYfaaWI4YVuTfvC/6yiVpUWxpj2hSe+SipVTn4VP30L/KbiZpbpLJW4XIG2lvQbH+Uiq2UgG1iD2PP9ZCcKkfeLadWjL3cEZWx7HlNT8Sx5kyUfAdOf0MzYbIHb/Df3O38ZWoyexbKpFLVkQjXnlkJlsocLN1AHu38gZu0+GO5UfQn/kS5UKj6GWV1SXUopwx7T0mHN+Uvw4bX9ofu/8A6mGtw2ejKfoR/OHbVO4jG8pZ3KdTpHoJ7aoRJzFZNVT8hI7jf+E06+FuOUpcJR3RqjUjLVPJD1MYes90sXPWJwc0DSIkMsm0mTlHFCSeFzaonytcdjuP+0qa1bTap4qTjUa2KZUoy3ReMNxIp2qLb1X+RkthsdTqfKwJ7dfsd5zdcTeZlrzVC7kt9TJOxg9tDpUSkYTO6qcmuOzbj9dxJjC8SqdnUj1XcfY8v1mmFzCXgY52lSO2pPxNJc2okX8Rfrt+hiXcce8o5c+5m7ERJEBERAEREAREQBERAEREAREQBERAE8VKSt8yg+4B/jPcQE8HxVA5C3tPsRAEREAREQBMNfCo/wAyg+vX7zNE40nudTa1RW8yyMjddx+olcxOBnR5oY7LEqb8m79/cTHVtE9Ym+hetaTObV8KZqaSDLhjssKGxFv4H2Mh8Tg5hlBrRnpRqKSyiKDT0tQzK+HImNqchgnkzU68zpWkeRPgedTZzQkxVn2RoqT7O5GDr0RE9w+bEREAREQBERAEREAREQBERAEREAREQBERAEREAREQBERAEREA81KYYWIuPWQmYZJzKfY/8GIldSnGa1LaVWUH7JXK+GmjUoT7E8lo9yLNWpSmuyREiTMBvPsRB0/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6156" name="Picture 12" descr="http://www.insightmarketingsolutions.net/wp-content/uploads/2012/12/Social-Med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371600"/>
            <a:ext cx="4972050" cy="49720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16" descr="data:image/jpeg;base64,/9j/4AAQSkZJRgABAQAAAQABAAD/2wCEAAkGBhIQDxIQExIPFRQUEA8VFBAQEhUUFBESFBQXFBQQFBQXGyceGBsjGRQUHy8gIycpLCwsFR4xNTA2NSYrLCkBCQoKDgwOGg8PGi4lHyQxLCksLC8sLDQqLSktKSkwLCwtLyktLC4sLSosLC81Ly8sNC8sLCosKiwsLywsNCwpLP/AABEIANcA6wMBIgACEQEDEQH/xAAbAAEAAgMBAQAAAAAAAAAAAAAABQYCAwQBB//EAEEQAAIBAgIGBwUHAwIGAwAAAAECAAMRBCEFBhIxQVETImFxgZGhMkJSsdEHFGJygpLBssLh8PEVI0NzotIWJDP/xAAbAQEAAwEBAQEAAAAAAAAAAAAAAwQFAgYBB//EADERAAICAQIEBAMIAwEAAAAAAAABAgMRBDEFEiFBE1FhcaHR8AYiIzJCgZHBFLHh8f/aAAwDAQACEQMRAD8A+4xEQBERAEREAREQBERAEREAREQBERAEREAREQBERAEREAREQBERAEREAREQBERAEREAREQBERAEREAREQBERAEREAREQBERAEREAREQBERAEREAREQBERAEREAREQBERAEREAREQDh0vjTSp3HtM2yDyyJJ8gZC6BppXqVTULM6kbIZmyX4hnz8suc2axaVp1FFNCWYODtILqN4ILccid15BDCMWDqWVh7ymx8xNKmr8J9mzz+r1K/yE/zRXbt/6j6Aq2Fvmb+pnspK4zFqMq7/AKgrepWZprHi6e/o3H4l2T5qQPSQPST7NFxcUp7pr69y5xK/gNcaTkLVBpNzY3T93DxAk+DcXG7nK84Sg8SRfqurtWYPJ7EROCUREQBERAEREAREQBERAEREAREQBERAEREAREQDF3CgsSAACSTuAG8yq6U0u1clFuKfLcX7W7Ozz7NmsulNpuhU9Vc3PNt4XuG/v7pw4LDO4DAKqncXBJYc9kEWHefCaNFKhHnnv2MHW6qVs3TXst/X09jZQw4nYlGeKpXJtm3xLcW7wScu287FS07nMgrpwcj0ZxV6EmHSY0MFtta5AFizDfnuVeR434DvnxW8qyzqWndj5UVbF4Q8j5TPQusD4Vgpu1K+acV/EnLu3H1lybQdAixpqe03LfuvtesqOsmg/u7B1JNNjYbWZRt4UniDnY78s53C+u/7kkRW6K/SfjQe2+PrYvWGxK1EV0IZWFwRxE2yg6qaa6Cr0Tn/AJdQ5X9xzkD3HcfA85fpn3VOqWDd0mpWor5lv3EREhLYiIgCIiAIiIAiIgCIiAIiIAiIgCIiAJz4/FdFSep8KkjtPAedp0SD1sr2pKnxP6Ln89mSVQ55qJX1NnhVSn5L49iqXuyBrnaqdbmwF3bfzt6yy0dIU+JK/mBHru9ZWmuNlgLlGDW5gZEDwJk1TCOoZSCDuImvdFPc8vppuKeCRcBhcWIPEZgzLCm6L3W8sv4kS1AqeqSGbcBlc8zzA43kvh02VC8gBfn2ypOOFuaNcnJ9UZOJ0aM3P/3Df9q29LTnczVSxfROSb7DW2rZlSNz24i2R7h2yGUXKPQtVTUJps+f6M11xrac6FnY02xVSicPYbKUwzAEZXBAG1fjY8J9C1rUHBVr8FUjvDKR6zqpYXDmocSqUC5WxrqqbRW1rGoM7W7ZX9ZtMrWAoUztIGBqVB7J2TcU1PHOxJHISOiEpWLBZ1lsK6Zcz3TS9SrV6d7iX7VLS5xGHAY3emdhuZy6r+I9QZRq2+SWpmM6PGbHCqjLb8S9ZT6MPGamrrUoZ8jznDL3Vco9n0+R9CiImKevEREAREQBERAEREAREQBERAEREAREQBKtrbU/5qLyQn9xt/bLTKZrbVAxIF/+knzaW9GvxTM4o2tO/dHAk6KWGW9xtKTvKMy377HOR1VS6EK1jln/ABcTdh69SmAGUuB7yG7eKnf4TWmjzNcicw1NVzG872JJJ7yc5sfSQG4E927znBTq7YyOXLj3EfxNy0J+b8Y+0zhY6tL26OT8/Rf2z3Gg4XHkU7+/b5m4aU5qfA3nprhswZpNCc1ZwuZIHjnM/Q/anUQni9c69sP9sdPrctajhNVsfwvuv+V8zHE0UJJKITzKgmRmJxahgl88srZDlN2IrO3skKtvaIux7hw8ZHVcOoN8yeZN7ntn6hp7VbCNkdms9Tweog4TcJbroKrZzzR9fYxNF+VWn5bQB9LzTVqzSr9ZT+IfOWJdVgrV5jNM+xxETzx7wREQBERAEREAREQBETj0pjTTQWttE2F+XE/65zmUlFZZ9Sy8I7IkANNVPw+X+ZsXTVTknkfrIVqIEnhSJuJDjTL/AAr6/WZjTDfCPMzrx4Hzw5ErInTGnOiYUksahFzfcgO4nmTnl2eez/i5+Afu/wASmY7Hn73UZhbaYEflACgX8Jc0nJbPDM7iNllFWY+eM+RPB3fNqjm/AMQPIZTRiMDTb2gCebZn1mvC4sETHF1OImmovONjAdiccvqcWJ0Vsdamf0k5Hu5TVhsVfLcRvB3gzrp4m4nFjMMWYMltq4GZsGB5mTJ4XUquKb6bm+tSDdYZNz59hnlPEkZEsDyuZ5/w7FD3EPc4/mePgcQd9EH9af8AtPKcW4LpNc/Ermoz+D9/men4bxDWaReHbW5Q+K9vkZ1cRzY+c0hL5tu4D6zH7nXXdQbv2lP900YlcQAT0NTvsPrKvC/s9RRPxNRNSfZLb/v1uT8R4xqLYOFFcoru2uv/AD62PcZjgozM5aGCr4jNV2VPvvkD3DeZKaK0IoIqVrM+8LvVPqe2TZxIG6evbfY8xCEcZZB4fU8f9So7di9UfX1nbS1YoLYhcxY3LE5jxnWcUZ595M+Ykd5rOxdKVaZuW214ggX8COMn8PXDqHU3DC4lQrV8pPatX+7i/wAdS3dtH+byrqK0oqRp6DUSlY628rGSViIlE2RERAEREAREQBK7pXEbdU8l6o7+J8/lJvG4jo6bNxtl3nISsqJT1M9olimPcyVZsVYVZuVZWjElbPFSZinM1WV/XDWJaFJqCswrOgsV9xS1ixbgbBrWlmqpzkoor3Xxqg5yLEKU4dJaEWsN2fAylamado4d6r16lS7Kirkz5XJYm36fWXnResmGxL9HSqXaxOyUdTYb7bQA4yzLTzql0z07lOrV16iGJY69slaqYOtQOYLDmN/lNyY4MLHLvylmx+l8LSbo61WkrEX2XOdjuJ5eM2V8BQCl22FWwJckBbHcdo5S9DWWJLmWTPs4ZTJvw5Y81vgrtDRzOhdd4Jy5zmL5lTkRvHEcvlLjgjSKE02plRvZGVgO8g2lJ0tqNia2OevRrU1V2B6QNcqtgNgoBZrWyG7dunVGpam+bbfBxq9CnXHw+suiz5+5bNHN0lJW42z7xkZ0GjIrTmkhozCKQNtiwRQxtc2JLNbu4cSJnqjpupjKL1aiItqhVdi9iAqk7zzMoTqzmaXTJq13pNVSf3sdSQNKQOkMYGOXsjd29s58Xrd0tWvQRAEptsmptXZztFTZbZDqnnwmeB0U1UGo4IUDJf5MtU1xoXi2b9kZ+pulq5eBTt+p/wBfW4ouSOyYVsQF43PKcpxduqoJPACTGitCZbdTNiN3Lul7UahUr18jL0mklqJdOke7+Xqc9Nri8weuAbXzm2toartFQ3VvllmByvPaur3VyY7XE85A9fUsfWCyuFXvOy8vU46tTl5dsk8HRKIBc/5mGC0OKeZNz2ztImXrdV47SWyNnh+h/wAZNy6yZh0rfE3mZj95ce+/7jPSJraZzbNVGf32p8b/ALjMtD6dqHEdC12DEgHipAue8ZGczGwmOqVLaxDP8KMfFiB8tqfa5S50kxKK5W2i4xETVKIiJjUcKCTuAJPcIBD6cxF2CDhme87vT5yOQRVqlmLHeST/AInqzJnLnk2XorlWDck3JNCTcpkkThm9RKD9pFdTXpIAu0tMlmsNo7R6qk77AAn9UvitPletFUtj6xqA/wD622dxNNbKtu9QD4zS0Uc2Z8jH4rPlp5fNly0PqhhzgUerSVqhos5YlgQWBZRkeAIHhKvqLi1o4h67+zTwtVj25oAB2kkAd8+gYDTdLEYU1VBRCKiAVLA3AIsLEj/afJcBReowo0xdqpRbc87gHsvYn8vZLVMnZzxk/f03KOqjGp1SrXt67YNmlMTUrM2JffVep3dUL1R2AMo8JZte9L7Yw+DS5CU6LOBxqFAES3YDf9Y5Tn160emH+6YdcwlBrn4mZ+s3iQTO3UPRBxOJfG1RdUclb7mrHMeCgjxK8pM5R5VPstv6K8YT8SVK3ljL+LJXEarrh9D1KTsVbZ6aqy2O1UWxFI8xkq9+crn2b4Ivjg24U6dRjbmRsAf+V/CWv7SsfsYMUwc6tRR+lOufUJ5zl+y3A7NCtW4vUCD8tMX+bn9siUn4UpPuW51ReqhCK/Kv9Fa+0FHXHOHqbQIVkUE2poRYJY5A9W+XO/GZ0tD6Sw+G6ZHdKIp9JZK+yApG1cpcZ57rTm0u333SjqMxUxC0wfwKRTv5LeXj7RsYKWB6MZdJURAPwr1z/SB4yRyceWHmV41xm7bctJZx1PmujMJXqVdqgrvUTrdQBiM7bRB35mfTsTpk4LAU3xIvWKAdGtgWqHPZyyFha5H8gSL+yzBWpV6x951QdyDaPq48pBfaNpE1Maad+rRRVA/EwDsfVR+mczSts5cbElTem0/ip9ZbLt7/AMI5qWsuKu9anSphQesRRLKvYz/5EueqWtP31WR1VaiAE7N9llOW0AcxY7x2jwquC10SngWwgoG5pVU6QOCC1QG7ldnt58BOj7MqJOIrNwFEDxZwR/QZzbWuSTccY2Pumvl4sIqfNndeRYdNa5UsNiBQZHY2QsykWTa3ZHfln4zAa50HxC4emKlQs4XbQDYuTa4ubkdtpScf/wDc0kwByq4jYB5IDsA/tW8vOi9TaGGqishqlgrAbZUgEixbJRna48ZBZVVXFc2+PiWqb9RdN8mOVP4EuwmphN7zS8y5G2jS4mp5teankEiRHNjXtTbut55SS1No2p1H+JwPBRf+6Q2lH6oHM/L/AEJadXaGxhafaC37iSPS0k0yzZnyPlrxAkoiJplISO09UZaBIVmFxtbIuQozJtx4bpIxOZR5k0fYvDyUWnpiifft3gj+J1UsYjbnQ9zCWKvoPDv7VGke0IAfMZzhramYVtyMv5Xb5NeUHprFtgteNB+ZyKZsVppq6jouaV6y99j8rTiq6ExNP2cQG/OD/O1OeSxfpPvNB9yXV5yUCtW61UpsQcttFOXEZiRjV8Wm8U28vqJsweLdiXZdlr7uBy3zP12os03Jd1STxJej+XYlrrjYnF4eSQxSAslJQAq2GyoAAvyAy3TowehMNSqdJTo01fPrKN199uA8Jx06ljtHfnNOL0kCQrOqg8CfU2mdouLRUrLFlznLpFeSXTLOrNMp8qaWI9/kdum9WaGMZWq9IGVSoZGtle9iCCN9/OSOjcHToUlo0xZVFgN533JJ4kkkziw+kaZAAqI1gB7QJPrOoV56yN0pRSbM7wIRk5JdX3IbXDVapjmpslVF2FcbLg2JYg7Vx3AbuEmdB6N+7YanQBuVU3cC12YlmYDvJmQrTPppJ40nFR7Ea08IzdiXVny2loHHYPELUSjUZkYlXRDURsiL5cwTvsZL/aAuIehg3qrupt0uyOqlVglwbbtx8jLUapGJvc2IA8Nn6yQq4kKpJOXH6SOnisbnKTWORuL/AG7leXCuSDrjJ4lhlR+zjT20n3QUwBTSo5qhr3LOLArbI9bn7sq+uWHanpCuWHtOHW/vKwBH8jwM+p4WqhXaQAA8lC5jnac+k9FUcSoWqita9jmGX8rDMS1Xq4OXiR2f1kjt0E5Uqpy6r0+BX8Rrlo112mo7RO9Dh0LDs2jl6yXc0MNhKuIoJTQNR6QFF2drq3p+rDzkemoWDDX2apHwmobegB9ZJ6W0WtfDNhgejUqgGyLhQhBAty6oE5nOvKUW8dySuu/EnNRzjpjzKHqBhNvGBzup03a/aeoP6ifCfSmMgdWtWxgukO3ts+zns7NlW9ha54n0EmWaR6q1WTytiTQUSpq5ZLruwxmpjPWaa2aUmzRSMGM1NM2M1mQSZIiL0kdp1Ub7epP+0v1GkFVVG5VAHgLSkaPp9JjEHKoD4IL/ANsvUt6Rbsi1D2QiIl0qiIiAIiIBi63kdisOZJzwi8+ArGJw5keRsmXCrglacGJ0IGmfxLSy1WnlVHfp8GT6exV2KT2K5WxAUb5D4vF0xup7R5nLzO+WuvoPskbX0F2TO0fAaaUnOTb74eF8OpPZrZP8qx/spGLx1S9wqAcgCfUmaF1hqpuX9rMhltr6APKR9fV2/uzaWmqSxgreNPzIuj9oFRPa6fzV/wCqW/RmnzXoirRZW5rUBuDxRrHIyrVdWuwzPReAqYaptpexsHXgy/XkZR1uislHn08mpLZZ6P0ZLVes4muhccLiWqDbZdlg1rZj2eOcyxuPul2BUDMi98/DfPFqZSO0to5K+yKm0QpLbIYqCd1zs2OQvx4meEhq5znOE3iM3mWF16dv3NVV7NbrYlcLp2gFCh7W+JSPHdO2npGm26oh7mEqNU0kXZWmGtuA/ljn85FVEqs1wEUfCAT6k3nttHO62PStxits9PhuZ9qri/zZZ9I6SeGpKBQ6UbiR+UsJ30sXiRud/HrfMS242LeJEnDzLcXmJaV1NJYke6jeFvkRNw01VHtUG71v9DI3JrdP+DtJdmiaLTWTIpdYqfvLUXvAP8zcumaJ9+3eCP4kfOmdcrOtjMHawvMExSNudD3MJhjntTbut55Tls6SNuqFHars/wAKHzY/QGXCV7U2hak7/E9vBR9WMsM0tNHFaKlzzNiIiWCEREQBERAEREAREQBMGpA8BM4gGhsEh4TS+iUM7YgEY+gkM0tq6vZJmIBWsZoKottgbQ5Ai48+EzXVslRtWvxF93ZLFEzquG0VaiWoiur/AIXm17k8tROUFB7Irv8A8YHIT0asjkJYYmiQECurg7JtXV8dkmYgEYmhFE3JotRO2IBz/cU4qD3i/wA5z1tAYZ99Gl3hQp8xaSETlxT3R9Ta2IGtqVhW3K6/lc/3XnI+oij2K1QdjKGHpaWmJE9PW/0natmu5yaKwHQUVp3BttXYC1ySTe3jOuIkySSwjhvLyxERPp8EREAREQBERAEREAREQBERAEREAREQBERAEREAREQBERAEREAREQBERAEREAREQBERAEREAREQBERAEREAREQBERAEREAREQBERAEREAREQBERAP/Z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1" name="AutoShape 22" descr="data:image/jpeg;base64,/9j/4AAQSkZJRgABAQAAAQABAAD/2wCEAAkGBw8SEBUPEBAQEBASFRIUEA8QEBIPEA8PFBIWFhURFBQYHCkgGBomHRYVITEhJSkrLi4uFx8zODMsNygtLisBCgoKDg0OGxAQGjQeICQ3LiwsLSwtLywsLCwsMDAyLCwtLCwyOCwsLCwtLCwsLCwsLCwtLC4sLCwsLywsLCwuLP/AABEIAL0BCwMBEQACEQEDEQH/xAAcAAEAAQUBAQAAAAAAAAAAAAAABwEDBAYIBQL/xABNEAABAwIBBggHDQUHBQAAAAABAAIDBBESBQYHITFREyRBYXFzgbMiNXSRkrHSFCUyNEJSVGNyobLBwhYjgpPRFTNDU3WitDZEYqPw/8QAGwEBAAIDAQEAAAAAAAAAAAAAAAQFAgMGAQf/xAA3EQEAAQICBQoEBgIDAAAAAAAAAQIDBBEFMTJRcRITFCEzNEFhkbFSocHRFSJTcoHhI/BCkvH/2gAMAwEAAhEDEQA/AJx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FmqqWRsMkjgxjRdzibABeTMRGcsqKKq6oppjOZaPlHSLZxFPDiaPlyktvzhg5Ok9iiVYr4YdBZ0DMxndry8o+/9PNk0hVp2Mpx/A8/rWHSq/JKjQWH8Zq9Y+yy7PyvPLCOiP+pXnSa2yNCYXz9f6WnZ7ZQP+K0dEUf5hedIub2caHwnw/OVs545R+kH+VF7K86Rc3svwnB/B85+74OduUPpLvQj9lec/c3svwrCfB85+6n7WZQ+kv8ARj9lOfubz8Lwn6fzn7n7V5Q+lP8ARj9lOfubz8Lwn6ces/d9DOrKH0p/ox+ynP3N5+GYT9OPWfuuMzpyh9Kd/Li9lOfub2E6Mwn6fzn7r8ec+UPpXnhiP6V70i5va50bhP0/nP3ZUWcmUPpLD0ws/Je9Jub2mrR2E+Cf+0suPODKR2S0x+1E4eorKMRW01YDBx/xq9YZkOW8qHkoXdHCtP3lZxfueTRVg8FHjXHpK4zPKSJ4ZW0xia7UJYzwjPN/Qk8yyjEZT+eMmNWiablM1Ye5ysvCeqf9+Xm22nnY9oexwc1wBa5puCDygqTE5xnCmqpmmZpqjKYXF6xEBAQEBAQEBAQEBAQEBAQEEZaRMsGSb3M0/u47F4HypCLi/QPWoOJuZzyXU6EwsU2+enXOrh/ctOLhvCjL3OFMY3hMnmcGMbwmRnBjG8JkZw+l49EBAJQUEg3he5PM4XA5eEwuskXjCaWTFOjVVQzYKletFVt6dNWc6yipErtPS4ZkrDFIA5jhYg+sbjzrbFWfVKLyKrdUV0dUwtZlVzoKh9C912a3Qk+c26Qb9IK24evKeRJpazF21TiaY69VX++Wr0b+pjnhAQEBBCunSGaOeCpjklY2Rron4JHsbjYcTDYHaQ5/oIMTQfl2QV0lNJJI8TxXbje59pInXsLnla9/ooJfzryp7lop6nliie5vO/D4I9KyDl+kqauR7IWVE5fI5kbP30h8N5DRfXvKDqzJkAjhZGLkMY1gJ1khoABJ36kGUgICAgICC3O6zSeZBB+UZy+aSQ68T3nsLjb7lU1znVMvoGGt83Zoo3RHs3zRa0cDNcf4re7CmYXZlzunu1o4fVu2Abh5lKUWZgG4eZDNjZTYOAl1D+7k5P8AxKxq1S2WZ/yU8YQYzYOgKpfQlUeCDOyH8ag6+HvGrO3twjYzu9zhPsl3OFg9x1Gof3E3J9W5WVzZlxWEn/PRxj3QoFVO+fQKD7a9GMwvRyrxrmllxVCNVVDPgql7Eo1dt8z1GGqp5htDg0nmxAepxWy3VlXEsZt8rDXbflM/76QleF12g8ytHHvtAQEBBpGl3JPD5MlIF3wgTMsLm8etwHOW4h2oIGzSyn7mr6ap5I5WYjfZG/wHn0XOQTHp1yngycyAHXUSsB6uL94T6TWedBHOiPJfD5TY4i7KdrpSeTF8Bg87r/woOkmCwQeZU5x0Eb+CkrKWOTZwb6iJr77sJN0HpRyNcA5pDmnWHNIII3ghBVzgBcmwGsk6gBvQYrcqUx1CeEk7AJWaz50GRLI1oLnODWja5xAA6SUFiPKMDiGtmic47GtkYSTzAFB85VkwwvO5pP3LydTKiM6ohBwKqH0Vdine34D3svtwuc2557FexMxqYVW6KtqInjDbtG1TI6reHSPcOBcbOe5wvwkeuxKk4WZmqc1Hpy3RTYp5MRHX4R5S2fSBI5tBI5rnNOKHW0lp1zMvrCkYjs5VOiYicXTExnr9pRYa2blllI5QZH2t51X8qd7sOZt/DHpD6Zk6oIBbT1BBAIIgkIIOwg22L3m6tzXOLsROU1x6wx3AgkEEEEggghwINiCNt1jl15N8VRMcqNTK/syp+jVH8iX2VlzdW5o6ZY+OPWH3kI8ap+vg7xqW9uOLzGd3r4T7Jfzi+J1HUTd25WVzZlxWE7ejjHuhqioJ5r8DDJLbaWMLgDuLtgKraaKqtUO3u4mza26oh8VNPJG7BKx8b9uF7Sw2369o51jVTNOtnavUXYzonOPJbXjYv0lPLKcMUckrhtEbHPt022dqypomrVDTdv27UfnqiGTU0FTCMU0E0bfnPjIaOl2wJVbqp1w028VYuzlRVEy+Yplg2TQrVzamn5rgf/vMvYnreUUa43wmWgdeNp5grhwTIQEBAQWK2IPYWkXBBBG8HaEHJWXsnGnqZqVw/upHsHPHfwD2tLT2oPdz7zlNaKK5BMNIwSEH/uXm0vdsPagkXQHkrDTS1bhrmkwsO+KLV+MyeZB52mnPeYTHJlNI6NrGtNU+Nxa97njE2HENYbhIJttxAbAQQjPJ+b1ZNEZoKaSSFt7vaG2JHwsIJu63MCg9bMHPSfJs7SHk0bnAVEBJLAwnXKwfJeL31bbWPMHR+XZAaOZwNwYZbHeDGUHJ+QwBUU5sL8NT8n1rEHSmlF3vPV88Rv6QQQNo1AGV6MgAfvTsH1T0HSOc0mGkldujef8AaVjXsy34WM79Eece6F2HUql36t0G3aMfjj+od3kalYXalSae7Cnj9JbVpE8Xyfah75ikYjs5U+h+90/z7SiYlVrs04ZD+KwdTF3YVtRsw4DE9tXxn3Q7lc8bm8om75yra9ueLtcP3Wj9seybZPgnoPqVo4SNaEM3zxmm66DvGqqt7cO8xnd7nCfZNdfCx8UkbzZj2Pa83tZjmkE35NRVpMZxlLhbVVVFcVU64mJh5WRMs5PcRSUsjPABwxta5rSBtwuIs7fcE71rouUT+WlLxOExVMc9epnr8er57mFpFoGyUbpbeHAWva7lDS4NeOixv2BY4inOjPc3aHvTRiYp8Kur7I6yDk01NTHTgkBxJe4bWxtF3Ec/IOchQrdHLqydPjsT0ezNzx8OKX7U1HB8iCCMDk1C+rpJJ7SSrL8tFO6HFxzuJu/FVL5yXlimqmuMLxIBqe0tc0i+9rgDY615RXTXHU9xGFvYeqIuRlu/9hHmfORGUszXxDDDNiswbI5G2xNbuBBBA6VCxFuKZzh0miMZVfomivrmnx3w1mofdqjrimMpTZkV14GHe1vqVvGp8+uRlXMecs5esBAQEFCEHP8Ap1yNwVZHVtHgztLH7uFj2HpLT/sQRnc8gueQDWSeQBB1fmbkn3LQw0/LHG1rjvfa7z2uJKDnDSFKXZWrCdvDuHY0Bo+4BBPWjaiZ/ZFIbDXAxx+04YifOSUHOecTAKyqYPgioqWgbgJniyDpTJ85fkSN7vhOoWOPSaYEoOZchnjFP11P3rEHSmlLxNVdV+oIIH0bH33o+tPdPQdGZ5HiM3VSfgKwu7E8ErA95t/up90NNdqVW7x9YkG36LjxyTqHd5GpOF2pUenewp4/SW16RvF0n2oO/YpGI7OVRojvdP8APtKJHO1KudmnPIXxWDqYu7arWjZh8/xPbV8Z90M5XPG5/KJu+cq2vbni7bD92p/bHsnGT4J6D6laOEjWg3N53GabroO8aqu3tQ7zGd3r4T7Jkzj+J1HUT905WNzZlxWE7ejjHuibM53H6b7frjcCoFntIdfpPulfD6pQzz+IVHVOU67sS5TR/erfGGjaMADWuO6B9u2SNRcLtr/Ts/4I4/SWw6U5LUbNdgZ2X5/AkPrAW7E7Ct0H3iZ8p94eBormvVyNBuDCSQN4kZb1nzrThdqVhp3KbNM+f0l7elUcWhPL7oA7DDL/AEC24rZhB0D29XD6wjOR2pQXVJvzcPFovsM/CFa07MPn9/tauM+701k1CAgICCNtO9I12S3SEa4pYXNO4ufwZ+55QQnmLTNlynSRv1tM7CRvwXePvaEHWLW2b2IOUM/j761nlEn5IOidG3iej8ni/AEHNOc549V+VVXfvQdH5F8QQ/6fF/xQg5oyCeMU/XU/etQdLaVPEtX1R/EEEC6ND770fWnu3oOjs8xxGbqpPwFYXNieCVgu82/3U+6F2u1Krd2riQbjorPHZOod3sak4XalSad7Cnj9JbbpJPvbJ9qDv2KRiOzlUaI73T/PtKIC7Uq52SeMg/FYOph7tqtaNmHAYntq+M+6FcsHjc/lM3fOVbXtzxdrh+7U/tj2TrL8E9B9StHCxrQTm4eNU3X0/eNVXb2od3jO718J9k0ZyfEqnqJ+6crG5sy4vCdvRxj3RFmaeP03WfocoFntIdfpLutfBKmeni+p6pynXdiXKaP7zRxhouiw8df1Du8jUXC7Ur7TvYU8fpKS6+vhhaHzSMiaThDnuDQXWJtc8tgfMptVUU9cuZtWa7s8minOfJg/tPk/6XT/AM1qw52je39AxX6c+ktS0k5YppqaJsM8UrhO1xbG8OIbwUoxEDkuR51oxFdNVMRErbQ2GvWr1U3KZpjLxjzhHj3alDdInTNwcWi+wz8IVrTqh8/vdpVxn3emsmoQEBAQR5p1PvRJzyQd61BCWjXxvR9b+hyDq35KDkzSB41rfKJPyQdGaNvE9H5PF+EIOZ86Dx6r8qqe+eg6RyJ/0/D/AKdF/wAQIOZsg/GafroO9ag6Y0q+Javqj+IIID0ZeOKPrT3b0HS2dDMVJKN8bx52lY17Mt2Hnk3qJ8490GMdqVU75W6Dc9FB47J5O7vY1Jwu1Kk072FPH6S27SYfe2X7cHfsUjEdnKp0R3un+faUOudqVc7FPmQPikHUw921WtGzDgcT21fGfdCWWDxyfymbv3Ktr254u0sd2p/bHsnmX4J6D6laOGjWgTNt3GqXr6fvWqrt7UO6xnYXOE+ybM5fiVT5PP3TlY17MuMwnb0cY90P5mH3wpus/Q5QLO3DrtJd1r4fVK+evi+p6p6nXdiXK4DvNHGGh6KTx1/UO7yNRcLtL3TnYU8fpLYtLB4nH17O7kW7E7Cv0J3ieE+8NEzUyAa6V0Qm4HAzHi4PhL+EBa2IW2qLat8ucl5j8b0WmKuTnn1a8mbnbmgaGJkvujhscojw8DwdrxvfivjPzLW51lds8iM82nAaSnFXJo5OWUZ68/GI3ebVpDqWhap9yIy0DBua31K2jU+e1znVMs9esRAQEBBHenbxQ/rYO9CCE9Gvjej639DkHV3Ig5h0wZKfBlWV5HgVGGWN1tR8ENeL7w4E/wAQ3oNjzL0ux0eT20k1NLLLC1zYXscwRyNuSwSEm7bXtcB2oXQRk2OarqcLRinqZTqaNRkleSTzC5J5gEHVs9HweTnQN+RTujaPsxYR6kHJeT6gxvjlAuY3RvAOoEscHW+5BJekDSoa+mNHSU8sUTheofJhMjmN1ljQ0kNbe13E+ZBq2jLxxR9ae7eg6hyszFC4b2kfckvaZymJc/N1ajtGpVL6Dnn1q4kG66JTx2Tyd3exqRhtqVNpzsKeP0lt2k/xZL9un/5EakYjs5VOiO90/wA+0obJVe69PubMgdRUzhsMEJ/9bVaUbMOExUTF+uJ3z7tU/YCMVclXUTtdT8I+bgsODW5xfaR5PwQSeTXYX5b6OYjlTVM9Sy/Fq5sU2aKfzZRGfy6o3t6l+Ceg+pSVPGtAGbTuNUvX0/etVXb2od1jOwucJ9pT1lGnbJDJE8lrJGPY9wIBDXNIJudmoqzmM4ycPbrmiuKo1xMS0vNzR86mq21D6hsrIsRjYIyxxcWloLziI1AnZtNtij28Pyas81vi9L8/Zm3FOWevrezpDqAzJs9/lBrBzl72j1XPYtl6cqJRNGUTViqPLr9EaZhZTbBXxueQGSB0LnE2Dcdi0n+JrR2qHYq5NfW6PSlmbuGmKdcdfp/WaV86chtraYwF/Buu18clsWB7dhI5RYkdqnXKOXTk5fB4qcNdi5EZ74eXmTmgaEySSSiWSQNaMLSxrGAk8pJJJ9QWFqzyPFI0hpDpWURTlEPC0u5RYRDSg3eHGZ4B+CMLmMv04neZasTVHVSnaCs1Z1XfDV9Z+iO4hie1vznNHnICixGcuguVcmmZ3RLoPJ7bRtHMrV8/ZKAgICAg1zPzNwZQpHUrnujDnMdiYAXAsdiA19CDRs2dEsdLVxVQqJnmF2INc1ga42IsbdKCW27EGu535qU1fFwU7MQ2tcDhfG75zHch9fKgiqp0Ivx/u6whm58Ae8D7QeAfMEG8ZjaN6WgdwoxSz2tw0tsQHKGAamj7+dBvkkd22QQplrQqHTufT1Jhic4ngnQ8JwdzctYQ4atwI1c6DY6DRbSxUU1MwvxztwSVLg10pbcGw5A3VsHbdBg5r6Jo6WsiqhUTPMLsQa5rA13gka7dKCU6pt4yOZBz9leEx1EsZ1YZH26Cbt+4hVlcZVTDusLc5yzRVviP7+bExLBvetm3l+SildNG1j3OYWESYrWLmuvqO3wQtlu5NE5wi4vCU4miKapyy6+p6ecGfNRV07qaSKFjXFhLmY8QLHh4tc22tWdd+aoymEbDaLt4e5FymqZmM93jGTVsS0LNtubWf09JCIDEyeNt+DxSGNzATfDisbjdq1LfRfmmMss1VitE279fORVyZnX1Z/ZiZx551VZZjsMUIIPAxk2cQbjG7a7o1DmXld6qttwujbOH64653z9Nz13aT6si3AU+vrPaWfSatyL+CWfin5NLoKkxSRytsTE9j2g3sSxwcAbcmpR6ZynNb3aIuUTRPjnHq23KGkaqmhkhdDThsrHxuI4S4a9paSLu261vnEVTGWSrt6HtW64riqeqYnw8FMhaRaqnjEUjG1TWizXPeY5ANxfY4u0X5ylGIqpjKet7iND2btXKpnkcIzj06snm5052z12Fr2tiiYbtiYS4F9rYnOPwjttqG0rC5dmtIwej7eFzmmc5nxl4BK1J2bbMhaQKynYI3htTG0WaJCWyNA2DhBtHSCt9F+qnq1qvE6JsXquVH5Z8tXoz67SjUvbaKnihcfll5nI5wMLRfpuspxNU6oyaLeg7VM51VTV/GX1lpFRUvke6SR7nvebue43c47yo8zMznK5oppopimmMohm5u05kq4WfWNcehhxH1LO1GdcI2Puc3hq58svXqT9Tts0DmVk4lcQEBAQEBBSyCqAgpZBVAQUsgqgpZAcLiyCItJWRHMl90sHgnVJbktsf+R7FExFv/lDodDYuMuYq4x9Y+vq0a6iugMSBiQMSBiQMSBiQMSBiQMSBiQMSBiQMSBdBIOjLIbi/3S8WuLR3+byu7dXm51Mw9vL80ub0zi4qmLNPhr47v4/3UlUBSVEqgICAgICAgICAgICAgICAgw8pUDZW2IQR7lTR4wuJZijvyMsW+YjV2LRVh6Z1dS1s6Yv0RlVlVx1+ry5NHr+SV3bGD+aw6N5pMadq8bfz/pjuzAm5JR2xEfqXnRp3tkadp8bfz/pbOYlR/mM9BwTo072Uact/BPrC2cx6rkdH24x+ledHq3so03Z8aZ+X3W3Zk1g5YfSkH6F50epnGm8Puq9I+75/Yys+p9N/sJ0evye/jWG3Vekfc/Yys+p9N/sJ0evyPxrDbqvSPufsZWfU+m/2E6PX5PPxrDbqvSPu+m5k1m+H0pPYTo9R+N4fdV6R91wZj1XK6P8A3n9K96NVvYTpuz4Uz8vuuDMSo/zGeg4r3o072M6ct/BPrC63MCbllHZEfaTo072M6dp8Lfz/AKZDNHr+WR3ZGB+a96N5tc6dq8KPn/T1skaPY2uDnh0lvn2w+iBr7brZTYpjzRb+l8RcjkxlTHlr9Ug0FG2JtgFuVbKQEBAQEBAQEBAQEBAQEBAQEBAsgphG5BTgxuCCnBN3BBTgW7ggoadnzQge5mfNCB7nZ80IHuZnzQgCnZ80IK8C3cEFeCbuCCvBjcEFcI3IKoCAgICAgICAgICAgICAgICAgICAgICAgICAgICAgICAgICAgICAgICAgICAgICAgICAgICAgICAgICAgICAgICAgICAgICAgICAgICAgICAgICAgICAgICAgICAgICAgICAgICAgICAgICAgICAgICAgICAgICAgICAgICAgICAgICAgICAgICAgICAgICAgICAgICAgICAgICAgICAgICAgICAgICAgICAgIPPOTje4ktrcRZpBGK19eK52cvq1Lbz0Zanq4KN1gC/FYg+GC7XhsTrO2+sbl5zkZ6ni7BC5rQC8uI5d+vnufvWFVUTOeQ//9k=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3" name="Picture 3" descr="C:\Users\Noemi\Desktop\download (1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" y="304800"/>
            <a:ext cx="1095686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8540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https://encrypted-tbn2.gstatic.com/images?q=tbn:ANd9GcTLNEbCoOumCvhJaAE2vjs-ONYtGsYbw9ExzVPZD_a6RpFi1bSb_w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064" b="24014"/>
          <a:stretch/>
        </p:blipFill>
        <p:spPr bwMode="auto">
          <a:xfrm>
            <a:off x="231924" y="3398790"/>
            <a:ext cx="2245684" cy="10467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5" name="Picture 18" descr="http://glamgeek.glamour.it/files/2012/02/twitter-bird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63250" y="3843009"/>
            <a:ext cx="2129388" cy="1944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362200" y="3660400"/>
            <a:ext cx="5448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latin typeface="Arial" pitchFamily="34" charset="0"/>
                <a:cs typeface="Arial" pitchFamily="34" charset="0"/>
              </a:rPr>
              <a:t>ha superato 1 miliardo di iscritti</a:t>
            </a:r>
            <a:endParaRPr lang="it-IT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42951" y="2057400"/>
            <a:ext cx="59626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latin typeface="Arial" pitchFamily="34" charset="0"/>
                <a:cs typeface="Arial" pitchFamily="34" charset="0"/>
              </a:rPr>
              <a:t>Ogni minuto nel mondo  </a:t>
            </a:r>
            <a:endParaRPr lang="it-IT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it-IT" sz="2400" b="1" dirty="0" smtClean="0">
                <a:latin typeface="Arial" pitchFamily="34" charset="0"/>
                <a:cs typeface="Arial" pitchFamily="34" charset="0"/>
              </a:rPr>
              <a:t>vengono </a:t>
            </a:r>
            <a:r>
              <a:rPr lang="it-IT" sz="2400" b="1" dirty="0">
                <a:latin typeface="Arial" pitchFamily="34" charset="0"/>
                <a:cs typeface="Arial" pitchFamily="34" charset="0"/>
              </a:rPr>
              <a:t>caricate 24 ore di video </a:t>
            </a:r>
            <a:r>
              <a:rPr lang="it-IT" sz="2400" b="1" dirty="0" smtClean="0">
                <a:latin typeface="Arial" pitchFamily="34" charset="0"/>
                <a:cs typeface="Arial" pitchFamily="34" charset="0"/>
              </a:rPr>
              <a:t>su</a:t>
            </a:r>
            <a:endParaRPr lang="it-IT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4" descr="http://www.rockol.it/img/foto/upload/youtube-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20400" y="1828800"/>
            <a:ext cx="2231830" cy="1577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40030" y="4461516"/>
            <a:ext cx="6903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latin typeface="Arial" pitchFamily="34" charset="0"/>
                <a:cs typeface="Arial" pitchFamily="34" charset="0"/>
              </a:rPr>
              <a:t>#Sanremo 2013: </a:t>
            </a:r>
            <a:r>
              <a:rPr lang="it-IT" sz="2400" b="1" dirty="0" smtClean="0">
                <a:latin typeface="Arial" pitchFamily="34" charset="0"/>
                <a:cs typeface="Arial" pitchFamily="34" charset="0"/>
              </a:rPr>
              <a:t> 400.000 </a:t>
            </a:r>
            <a:r>
              <a:rPr lang="it-IT" sz="2400" b="1" dirty="0">
                <a:latin typeface="Arial" pitchFamily="34" charset="0"/>
                <a:cs typeface="Arial" pitchFamily="34" charset="0"/>
              </a:rPr>
              <a:t>tweet dedicati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819400" y="5558773"/>
            <a:ext cx="7010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it-IT" sz="2400" b="1" dirty="0">
                <a:latin typeface="Arial" pitchFamily="34" charset="0"/>
                <a:cs typeface="Arial" pitchFamily="34" charset="0"/>
              </a:rPr>
              <a:t>un anno e mezzo ha raggiunto </a:t>
            </a:r>
            <a:endParaRPr lang="it-IT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it-IT" sz="2400" b="1" dirty="0" smtClean="0">
                <a:latin typeface="Arial" pitchFamily="34" charset="0"/>
                <a:cs typeface="Arial" pitchFamily="34" charset="0"/>
              </a:rPr>
              <a:t>343 </a:t>
            </a:r>
            <a:r>
              <a:rPr lang="it-IT" sz="2400" b="1" dirty="0">
                <a:latin typeface="Arial" pitchFamily="34" charset="0"/>
                <a:cs typeface="Arial" pitchFamily="34" charset="0"/>
              </a:rPr>
              <a:t>milioni di utenti attivi.</a:t>
            </a:r>
          </a:p>
        </p:txBody>
      </p:sp>
      <p:pic>
        <p:nvPicPr>
          <p:cNvPr id="13" name="Picture 6" descr="http://2.bp.blogspot.com/-rzulRJZ80gI/T7kC_4TpzPI/AAAAAAAAFhQ/Zg9VylYUPws/s1600/google+plus+news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872" t="23566" r="7924" b="16744"/>
          <a:stretch/>
        </p:blipFill>
        <p:spPr bwMode="auto">
          <a:xfrm>
            <a:off x="514350" y="5605288"/>
            <a:ext cx="2216623" cy="95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2"/>
          <p:cNvSpPr txBox="1">
            <a:spLocks/>
          </p:cNvSpPr>
          <p:nvPr/>
        </p:nvSpPr>
        <p:spPr>
          <a:xfrm>
            <a:off x="825973" y="617538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it-IT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it-IT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IL FENOMENO SOCIAL</a:t>
            </a:r>
          </a:p>
          <a:p>
            <a:endParaRPr lang="it-IT" dirty="0"/>
          </a:p>
        </p:txBody>
      </p:sp>
      <p:pic>
        <p:nvPicPr>
          <p:cNvPr id="15" name="Picture 3" descr="C:\Users\Noemi\Desktop\download (1)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" y="304800"/>
            <a:ext cx="1095686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7622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ata:image/jpeg;base64,/9j/4AAQSkZJRgABAQAAAQABAAD/2wCEAAkGBw8SEBUPEBAQEBASFRIUEA8QEBIPEA8PFBIWFhURFBQYHCkgGBomHRYVITEhJSkrLi4uFx8zODMsNygtLisBCgoKDg0OGxAQGjQeICQ3LiwsLSwtLywsLCwsMDAyLCwtLCwyOCwsLCwtLCwsLCwsLCwtLC4sLCwsLywsLCwuLP/AABEIAL0BCwMBEQACEQEDEQH/xAAcAAEAAQUBAQAAAAAAAAAAAAAABwEDBAYIBQL/xABNEAABAwIBBggHDQUHBQAAAAABAAIDBBESBQYHITFREyRBYXFzgbMiNXSRkrHSFCUyNEJSVGNyobLBwhYjgpPRFTNDU3WitDZEYqPw/8QAGwEBAAIDAQEAAAAAAAAAAAAAAAQFAgMGAQf/xAA3EQEAAQICBQoEBgIDAAAAAAAAAQIDBBEFMTJRcRITFCEzNEFhkbFSocHRFSJTcoHhI/BCkvH/2gAMAwEAAhEDEQA/AJx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BAQEFmqqWRsMkjgxjRdzibABeTMRGcsqKKq6oppjOZaPlHSLZxFPDiaPlyktvzhg5Ok9iiVYr4YdBZ0DMxndry8o+/9PNk0hVp2Mpx/A8/rWHSq/JKjQWH8Zq9Y+yy7PyvPLCOiP+pXnSa2yNCYXz9f6WnZ7ZQP+K0dEUf5hedIub2caHwnw/OVs545R+kH+VF7K86Rc3svwnB/B85+74OduUPpLvQj9lec/c3svwrCfB85+6n7WZQ+kv8ARj9lOfubz8Lwn6fzn7n7V5Q+lP8ARj9lOfubz8Lwn6ces/d9DOrKH0p/ox+ynP3N5+GYT9OPWfuuMzpyh9Kd/Li9lOfub2E6Mwn6fzn7r8ec+UPpXnhiP6V70i5va50bhP0/nP3ZUWcmUPpLD0ws/Je9Jub2mrR2E+Cf+0suPODKR2S0x+1E4eorKMRW01YDBx/xq9YZkOW8qHkoXdHCtP3lZxfueTRVg8FHjXHpK4zPKSJ4ZW0xia7UJYzwjPN/Qk8yyjEZT+eMmNWiablM1Ye5ysvCeqf9+Xm22nnY9oexwc1wBa5puCDygqTE5xnCmqpmmZpqjKYXF6xEBAQEBAQEBAQEBAQEBAQEEZaRMsGSb3M0/u47F4HypCLi/QPWoOJuZzyXU6EwsU2+enXOrh/ctOLhvCjL3OFMY3hMnmcGMbwmRnBjG8JkZw+l49EBAJQUEg3he5PM4XA5eEwuskXjCaWTFOjVVQzYKletFVt6dNWc6yipErtPS4ZkrDFIA5jhYg+sbjzrbFWfVKLyKrdUV0dUwtZlVzoKh9C912a3Qk+c26Qb9IK24evKeRJpazF21TiaY69VX++Wr0b+pjnhAQEBBCunSGaOeCpjklY2Rron4JHsbjYcTDYHaQ5/oIMTQfl2QV0lNJJI8TxXbje59pInXsLnla9/ooJfzryp7lop6nliie5vO/D4I9KyDl+kqauR7IWVE5fI5kbP30h8N5DRfXvKDqzJkAjhZGLkMY1gJ1khoABJ36kGUgICAgICC3O6zSeZBB+UZy+aSQ68T3nsLjb7lU1znVMvoGGt83Zoo3RHs3zRa0cDNcf4re7CmYXZlzunu1o4fVu2Abh5lKUWZgG4eZDNjZTYOAl1D+7k5P8AxKxq1S2WZ/yU8YQYzYOgKpfQlUeCDOyH8ag6+HvGrO3twjYzu9zhPsl3OFg9x1Gof3E3J9W5WVzZlxWEn/PRxj3QoFVO+fQKD7a9GMwvRyrxrmllxVCNVVDPgql7Eo1dt8z1GGqp5htDg0nmxAepxWy3VlXEsZt8rDXbflM/76QleF12g8ytHHvtAQEBBpGl3JPD5MlIF3wgTMsLm8etwHOW4h2oIGzSyn7mr6ap5I5WYjfZG/wHn0XOQTHp1yngycyAHXUSsB6uL94T6TWedBHOiPJfD5TY4i7KdrpSeTF8Bg87r/woOkmCwQeZU5x0Eb+CkrKWOTZwb6iJr77sJN0HpRyNcA5pDmnWHNIII3ghBVzgBcmwGsk6gBvQYrcqUx1CeEk7AJWaz50GRLI1oLnODWja5xAA6SUFiPKMDiGtmic47GtkYSTzAFB85VkwwvO5pP3LydTKiM6ohBwKqH0Vdine34D3svtwuc2557FexMxqYVW6KtqInjDbtG1TI6reHSPcOBcbOe5wvwkeuxKk4WZmqc1Hpy3RTYp5MRHX4R5S2fSBI5tBI5rnNOKHW0lp1zMvrCkYjs5VOiYicXTExnr9pRYa2blllI5QZH2t51X8qd7sOZt/DHpD6Zk6oIBbT1BBAIIgkIIOwg22L3m6tzXOLsROU1x6wx3AgkEEEEggghwINiCNt1jl15N8VRMcqNTK/syp+jVH8iX2VlzdW5o6ZY+OPWH3kI8ap+vg7xqW9uOLzGd3r4T7Jfzi+J1HUTd25WVzZlxWE7ejjHuhqioJ5r8DDJLbaWMLgDuLtgKraaKqtUO3u4mza26oh8VNPJG7BKx8b9uF7Sw2369o51jVTNOtnavUXYzonOPJbXjYv0lPLKcMUckrhtEbHPt022dqypomrVDTdv27UfnqiGTU0FTCMU0E0bfnPjIaOl2wJVbqp1w028VYuzlRVEy+Yplg2TQrVzamn5rgf/vMvYnreUUa43wmWgdeNp5grhwTIQEBAQWK2IPYWkXBBBG8HaEHJWXsnGnqZqVw/upHsHPHfwD2tLT2oPdz7zlNaKK5BMNIwSEH/uXm0vdsPagkXQHkrDTS1bhrmkwsO+KLV+MyeZB52mnPeYTHJlNI6NrGtNU+Nxa97njE2HENYbhIJttxAbAQQjPJ+b1ZNEZoKaSSFt7vaG2JHwsIJu63MCg9bMHPSfJs7SHk0bnAVEBJLAwnXKwfJeL31bbWPMHR+XZAaOZwNwYZbHeDGUHJ+QwBUU5sL8NT8n1rEHSmlF3vPV88Rv6QQQNo1AGV6MgAfvTsH1T0HSOc0mGkldujef8AaVjXsy34WM79Eece6F2HUql36t0G3aMfjj+od3kalYXalSae7Cnj9JbVpE8Xyfah75ikYjs5U+h+90/z7SiYlVrs04ZD+KwdTF3YVtRsw4DE9tXxn3Q7lc8bm8om75yra9ueLtcP3Wj9seybZPgnoPqVo4SNaEM3zxmm66DvGqqt7cO8xnd7nCfZNdfCx8UkbzZj2Pa83tZjmkE35NRVpMZxlLhbVVVFcVU64mJh5WRMs5PcRSUsjPABwxta5rSBtwuIs7fcE71rouUT+WlLxOExVMc9epnr8er57mFpFoGyUbpbeHAWva7lDS4NeOixv2BY4inOjPc3aHvTRiYp8Kur7I6yDk01NTHTgkBxJe4bWxtF3Ec/IOchQrdHLqydPjsT0ezNzx8OKX7U1HB8iCCMDk1C+rpJJ7SSrL8tFO6HFxzuJu/FVL5yXlimqmuMLxIBqe0tc0i+9rgDY615RXTXHU9xGFvYeqIuRlu/9hHmfORGUszXxDDDNiswbI5G2xNbuBBBA6VCxFuKZzh0miMZVfomivrmnx3w1mofdqjrimMpTZkV14GHe1vqVvGp8+uRlXMecs5esBAQEFCEHP8Ap1yNwVZHVtHgztLH7uFj2HpLT/sQRnc8gueQDWSeQBB1fmbkn3LQw0/LHG1rjvfa7z2uJKDnDSFKXZWrCdvDuHY0Bo+4BBPWjaiZ/ZFIbDXAxx+04YifOSUHOecTAKyqYPgioqWgbgJniyDpTJ85fkSN7vhOoWOPSaYEoOZchnjFP11P3rEHSmlLxNVdV+oIIH0bH33o+tPdPQdGZ5HiM3VSfgKwu7E8ErA95t/up90NNdqVW7x9YkG36LjxyTqHd5GpOF2pUenewp4/SW16RvF0n2oO/YpGI7OVRojvdP8APtKJHO1KudmnPIXxWDqYu7arWjZh8/xPbV8Z90M5XPG5/KJu+cq2vbni7bD92p/bHsnGT4J6D6laOEjWg3N53GabroO8aqu3tQ7zGd3r4T7Jkzj+J1HUT905WNzZlxWE7ejjHuibM53H6b7frjcCoFntIdfpPulfD6pQzz+IVHVOU67sS5TR/erfGGjaMADWuO6B9u2SNRcLtr/Ts/4I4/SWw6U5LUbNdgZ2X5/AkPrAW7E7Ct0H3iZ8p94eBormvVyNBuDCSQN4kZb1nzrThdqVhp3KbNM+f0l7elUcWhPL7oA7DDL/AEC24rZhB0D29XD6wjOR2pQXVJvzcPFovsM/CFa07MPn9/tauM+701k1CAgICCNtO9I12S3SEa4pYXNO4ufwZ+55QQnmLTNlynSRv1tM7CRvwXePvaEHWLW2b2IOUM/j761nlEn5IOidG3iej8ni/AEHNOc549V+VVXfvQdH5F8QQ/6fF/xQg5oyCeMU/XU/etQdLaVPEtX1R/EEEC6ND770fWnu3oOjs8xxGbqpPwFYXNieCVgu82/3U+6F2u1Krd2riQbjorPHZOod3sak4XalSad7Cnj9JbbpJPvbJ9qDv2KRiOzlUaI73T/PtKIC7Uq52SeMg/FYOph7tqtaNmHAYntq+M+6FcsHjc/lM3fOVbXtzxdrh+7U/tj2TrL8E9B9StHCxrQTm4eNU3X0/eNVXb2od3jO718J9k0ZyfEqnqJ+6crG5sy4vCdvRxj3RFmaeP03WfocoFntIdfpLutfBKmeni+p6pynXdiXKaP7zRxhouiw8df1Du8jUXC7Ur7TvYU8fpKS6+vhhaHzSMiaThDnuDQXWJtc8tgfMptVUU9cuZtWa7s8minOfJg/tPk/6XT/AM1qw52je39AxX6c+ktS0k5YppqaJsM8UrhO1xbG8OIbwUoxEDkuR51oxFdNVMRErbQ2GvWr1U3KZpjLxjzhHj3alDdInTNwcWi+wz8IVrTqh8/vdpVxn3emsmoQEBAQR5p1PvRJzyQd61BCWjXxvR9b+hyDq35KDkzSB41rfKJPyQdGaNvE9H5PF+EIOZ86Dx6r8qqe+eg6RyJ/0/D/AKdF/wAQIOZsg/GafroO9ag6Y0q+Javqj+IIID0ZeOKPrT3b0HS2dDMVJKN8bx52lY17Mt2Hnk3qJ8490GMdqVU75W6Dc9FB47J5O7vY1Jwu1Kk072FPH6S27SYfe2X7cHfsUjEdnKp0R3un+faUOudqVc7FPmQPikHUw921WtGzDgcT21fGfdCWWDxyfymbv3Ktr254u0sd2p/bHsnmX4J6D6laOGjWgTNt3GqXr6fvWqrt7UO6xnYXOE+ybM5fiVT5PP3TlY17MuMwnb0cY90P5mH3wpus/Q5QLO3DrtJd1r4fVK+evi+p6p6nXdiXK4DvNHGGh6KTx1/UO7yNRcLtL3TnYU8fpLYtLB4nH17O7kW7E7Cv0J3ieE+8NEzUyAa6V0Qm4HAzHi4PhL+EBa2IW2qLat8ucl5j8b0WmKuTnn1a8mbnbmgaGJkvujhscojw8DwdrxvfivjPzLW51lds8iM82nAaSnFXJo5OWUZ68/GI3ebVpDqWhap9yIy0DBua31K2jU+e1znVMs9esRAQEBBHenbxQ/rYO9CCE9Gvjej639DkHV3Ig5h0wZKfBlWV5HgVGGWN1tR8ENeL7w4E/wAQ3oNjzL0ux0eT20k1NLLLC1zYXscwRyNuSwSEm7bXtcB2oXQRk2OarqcLRinqZTqaNRkleSTzC5J5gEHVs9HweTnQN+RTujaPsxYR6kHJeT6gxvjlAuY3RvAOoEscHW+5BJekDSoa+mNHSU8sUTheofJhMjmN1ljQ0kNbe13E+ZBq2jLxxR9ae7eg6hyszFC4b2kfckvaZymJc/N1ajtGpVL6Dnn1q4kG66JTx2Tyd3exqRhtqVNpzsKeP0lt2k/xZL9un/5EakYjs5VOiO90/wA+0obJVe69PubMgdRUzhsMEJ/9bVaUbMOExUTF+uJ3z7tU/YCMVclXUTtdT8I+bgsODW5xfaR5PwQSeTXYX5b6OYjlTVM9Sy/Fq5sU2aKfzZRGfy6o3t6l+Ceg+pSVPGtAGbTuNUvX0/etVXb2od1jOwucJ9pT1lGnbJDJE8lrJGPY9wIBDXNIJudmoqzmM4ycPbrmiuKo1xMS0vNzR86mq21D6hsrIsRjYIyxxcWloLziI1AnZtNtij28Pyas81vi9L8/Zm3FOWevrezpDqAzJs9/lBrBzl72j1XPYtl6cqJRNGUTViqPLr9EaZhZTbBXxueQGSB0LnE2Dcdi0n+JrR2qHYq5NfW6PSlmbuGmKdcdfp/WaV86chtraYwF/Buu18clsWB7dhI5RYkdqnXKOXTk5fB4qcNdi5EZ74eXmTmgaEySSSiWSQNaMLSxrGAk8pJJJ9QWFqzyPFI0hpDpWURTlEPC0u5RYRDSg3eHGZ4B+CMLmMv04neZasTVHVSnaCs1Z1XfDV9Z+iO4hie1vznNHnICixGcuguVcmmZ3RLoPJ7bRtHMrV8/ZKAgICAg1zPzNwZQpHUrnujDnMdiYAXAsdiA19CDRs2dEsdLVxVQqJnmF2INc1ga42IsbdKCW27EGu535qU1fFwU7MQ2tcDhfG75zHch9fKgiqp0Ivx/u6whm58Ae8D7QeAfMEG8ZjaN6WgdwoxSz2tw0tsQHKGAamj7+dBvkkd22QQplrQqHTufT1Jhic4ngnQ8JwdzctYQ4atwI1c6DY6DRbSxUU1MwvxztwSVLg10pbcGw5A3VsHbdBg5r6Jo6WsiqhUTPMLsQa5rA13gka7dKCU6pt4yOZBz9leEx1EsZ1YZH26Cbt+4hVlcZVTDusLc5yzRVviP7+bExLBvetm3l+SildNG1j3OYWESYrWLmuvqO3wQtlu5NE5wi4vCU4miKapyy6+p6ecGfNRV07qaSKFjXFhLmY8QLHh4tc22tWdd+aoymEbDaLt4e5FymqZmM93jGTVsS0LNtubWf09JCIDEyeNt+DxSGNzATfDisbjdq1LfRfmmMss1VitE279fORVyZnX1Z/ZiZx551VZZjsMUIIPAxk2cQbjG7a7o1DmXld6qttwujbOH64653z9Nz13aT6si3AU+vrPaWfSatyL+CWfin5NLoKkxSRytsTE9j2g3sSxwcAbcmpR6ZynNb3aIuUTRPjnHq23KGkaqmhkhdDThsrHxuI4S4a9paSLu261vnEVTGWSrt6HtW64riqeqYnw8FMhaRaqnjEUjG1TWizXPeY5ANxfY4u0X5ylGIqpjKet7iND2btXKpnkcIzj06snm5052z12Fr2tiiYbtiYS4F9rYnOPwjttqG0rC5dmtIwej7eFzmmc5nxl4BK1J2bbMhaQKynYI3htTG0WaJCWyNA2DhBtHSCt9F+qnq1qvE6JsXquVH5Z8tXoz67SjUvbaKnihcfll5nI5wMLRfpuspxNU6oyaLeg7VM51VTV/GX1lpFRUvke6SR7nvebue43c47yo8zMznK5oppopimmMohm5u05kq4WfWNcehhxH1LO1GdcI2Puc3hq58svXqT9Tts0DmVk4lcQEBAQEBBSyCqAgpZBVAQUsgqgpZAcLiyCItJWRHMl90sHgnVJbktsf+R7FExFv/lDodDYuMuYq4x9Y+vq0a6iugMSBiQMSBiQMSBiQMSBiQMSBiQMSBiQMSBdBIOjLIbi/3S8WuLR3+byu7dXm51Mw9vL80ub0zi4qmLNPhr47v4/3UlUBSVEqgICAgICAgICAgICAgICAgw8pUDZW2IQR7lTR4wuJZijvyMsW+YjV2LRVh6Z1dS1s6Yv0RlVlVx1+ry5NHr+SV3bGD+aw6N5pMadq8bfz/pjuzAm5JR2xEfqXnRp3tkadp8bfz/pbOYlR/mM9BwTo072Uact/BPrC2cx6rkdH24x+ledHq3so03Z8aZ+X3W3Zk1g5YfSkH6F50epnGm8Puq9I+75/Yys+p9N/sJ0evye/jWG3Vekfc/Yys+p9N/sJ0evyPxrDbqvSPufsZWfU+m/2E6PX5PPxrDbqvSPu+m5k1m+H0pPYTo9R+N4fdV6R91wZj1XK6P8A3n9K96NVvYTpuz4Uz8vuuDMSo/zGeg4r3o072M6ct/BPrC63MCbllHZEfaTo072M6dp8Lfz/AKZDNHr+WR3ZGB+a96N5tc6dq8KPn/T1skaPY2uDnh0lvn2w+iBr7brZTYpjzRb+l8RcjkxlTHlr9Ug0FG2JtgFuVbKQEBAQEBAQEBAQEBAQEBAQEBAsgphG5BTgxuCCnBN3BBTgW7ggoadnzQge5mfNCB7nZ80IHuZnzQgCnZ80IK8C3cEFeCbuCCvBjcEFcI3IKoCAgICAgICAgICAgICAgICAgICAgICAgICAgICAgICAgICAgICAgICAgICAgICAgICAgICAgICAgICAgICAgICAgICAgICAgICAgICAgICAgICAgICAgICAgICAgICAgICAgICAgICAgICAgICAgICAgICAgICAgICAgICAgICAgICAgICAgICAgICAgICAgICAgICAgICAgICAgICAgICAgICAgICAgICAgIPPOTje4ktrcRZpBGK19eK52cvq1Lbz0Zanq4KN1gC/FYg+GC7XhsTrO2+sbl5zkZ6ni7BC5rQC8uI5d+vnufvWFVUTOeQ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7172" name="Picture 4" descr="http://www.rockol.it/img/foto/upload/youtube-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850133"/>
            <a:ext cx="2479480" cy="1753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2.bp.blogspot.com/-rzulRJZ80gI/T7kC_4TpzPI/AAAAAAAAFhQ/Zg9VylYUPws/s1600/google+plus+news.jpg"/>
          <p:cNvPicPr>
            <a:picLocks noChangeAspect="1" noChangeArrowheads="1"/>
          </p:cNvPicPr>
          <p:nvPr/>
        </p:nvPicPr>
        <p:blipFill>
          <a:blip r:embed="rId3" cstate="print">
            <a:lum bright="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04800"/>
            <a:ext cx="2664083" cy="15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0" descr="https://encrypted-tbn2.gstatic.com/images?q=tbn:ANd9GcTLNEbCoOumCvhJaAE2vjs-ONYtGsYbw9ExzVPZD_a6RpFi1bSb_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975" y="4865071"/>
            <a:ext cx="2130425" cy="16039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8" descr="http://glamgeek.glamour.it/files/2012/02/twitter-bird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0"/>
            <a:ext cx="2129388" cy="1944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C:\Users\Noemi\Desktop\download (1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3789" y="2515252"/>
            <a:ext cx="1689412" cy="2349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ight Arrow 16"/>
          <p:cNvSpPr/>
          <p:nvPr/>
        </p:nvSpPr>
        <p:spPr>
          <a:xfrm rot="13701056">
            <a:off x="2135745" y="1626796"/>
            <a:ext cx="1739588" cy="990599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ight Arrow 17"/>
          <p:cNvSpPr/>
          <p:nvPr/>
        </p:nvSpPr>
        <p:spPr>
          <a:xfrm rot="18958774">
            <a:off x="5475721" y="1836900"/>
            <a:ext cx="1739588" cy="990599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Right Arrow 18"/>
          <p:cNvSpPr/>
          <p:nvPr/>
        </p:nvSpPr>
        <p:spPr>
          <a:xfrm rot="2703008">
            <a:off x="5518441" y="4206267"/>
            <a:ext cx="1739588" cy="990599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ight Arrow 19"/>
          <p:cNvSpPr/>
          <p:nvPr/>
        </p:nvSpPr>
        <p:spPr>
          <a:xfrm rot="8200187">
            <a:off x="2007779" y="4043241"/>
            <a:ext cx="1739588" cy="990599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386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socialcakes.it/wp-content/uploads/2013/02/Social-Media-Strategy-for-Educatio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1585"/>
          <a:stretch/>
        </p:blipFill>
        <p:spPr bwMode="auto">
          <a:xfrm>
            <a:off x="6781800" y="3657600"/>
            <a:ext cx="2362200" cy="3200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09550"/>
            <a:ext cx="8229600" cy="1143000"/>
          </a:xfrm>
        </p:spPr>
        <p:txBody>
          <a:bodyPr/>
          <a:lstStyle/>
          <a:p>
            <a:r>
              <a:rPr lang="it-IT" dirty="0" smtClean="0">
                <a:latin typeface="Arial" pitchFamily="34" charset="0"/>
                <a:cs typeface="Arial" pitchFamily="34" charset="0"/>
              </a:rPr>
              <a:t>Perché Social	</a:t>
            </a:r>
            <a:endParaRPr lang="it-I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199" y="1828800"/>
            <a:ext cx="7181675" cy="4800600"/>
          </a:xfrm>
        </p:spPr>
        <p:txBody>
          <a:bodyPr>
            <a:normAutofit/>
          </a:bodyPr>
          <a:lstStyle/>
          <a:p>
            <a:endParaRPr lang="it-IT" sz="3200" dirty="0" smtClean="0">
              <a:solidFill>
                <a:schemeClr val="tx1"/>
              </a:solidFill>
              <a:latin typeface="+mn-lt"/>
            </a:endParaRPr>
          </a:p>
          <a:p>
            <a:r>
              <a:rPr lang="it-IT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 condividere un numero maggiore di informazioni</a:t>
            </a:r>
          </a:p>
          <a:p>
            <a:r>
              <a:rPr lang="it-IT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 fornire informazioni immediate</a:t>
            </a:r>
          </a:p>
          <a:p>
            <a:r>
              <a:rPr lang="it-IT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 entrare in contatto con le persone            organizzazioni in modo diretto</a:t>
            </a:r>
            <a:endParaRPr lang="it-IT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7" name="Picture 3" descr="C:\Users\Noemi\Desktop\download (1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" y="304800"/>
            <a:ext cx="1095686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s://encrypted-tbn2.gstatic.com/images?q=tbn:ANd9GcSoW23WFF8YyBygm8EJSpf153N75y5qmoUGzeI75FdnZ6Qpiy4m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4800600"/>
            <a:ext cx="2667000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5128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025" y="2152284"/>
            <a:ext cx="8686800" cy="5057776"/>
          </a:xfrm>
        </p:spPr>
        <p:txBody>
          <a:bodyPr>
            <a:normAutofit/>
          </a:bodyPr>
          <a:lstStyle/>
          <a:p>
            <a:pPr algn="ctr">
              <a:lnSpc>
                <a:spcPct val="200000"/>
              </a:lnSpc>
              <a:buNone/>
            </a:pPr>
            <a:r>
              <a:rPr lang="it-IT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Diffondere </a:t>
            </a:r>
            <a:r>
              <a:rPr lang="it-IT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informazioni</a:t>
            </a:r>
          </a:p>
          <a:p>
            <a:pPr algn="ctr">
              <a:lnSpc>
                <a:spcPct val="200000"/>
              </a:lnSpc>
            </a:pPr>
            <a:r>
              <a:rPr lang="it-IT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Conoscere meglio i nostri utenti</a:t>
            </a:r>
          </a:p>
          <a:p>
            <a:pPr algn="ctr">
              <a:lnSpc>
                <a:spcPct val="200000"/>
              </a:lnSpc>
              <a:buNone/>
            </a:pPr>
            <a:r>
              <a:rPr lang="it-IT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Ottenere feedback</a:t>
            </a:r>
          </a:p>
          <a:p>
            <a:pPr algn="ctr">
              <a:lnSpc>
                <a:spcPct val="200000"/>
              </a:lnSpc>
              <a:buNone/>
            </a:pPr>
            <a:r>
              <a:rPr lang="it-IT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Estendere le relazioni</a:t>
            </a:r>
            <a:endParaRPr lang="it-IT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" name="AutoShape 4" descr="data:image/jpeg;base64,/9j/4AAQSkZJRgABAQAAAQABAAD/2wCEAAkGBhASEBQPDxAQDw8PFRAQEA8QFBAQFA8QFBQVFBQQFBIXHCYeFxkjGRQWIC8gJCcpLCwsFR4xNTAqNigsLCkBCQoKDgwOGg8PGikgHCQpLS0tKS4sKSwpLjUsLCwpNSwpKSkvLCosLiksLCwpLCwsNCkqLC0sKSksKSwsKSksLP/AABEIALcBEwMBIgACEQEDEQH/xAAcAAABBAMBAAAAAAAAAAAAAAAAAwUGBwECBAj/xABGEAABAwIBBwcHCgUEAwEAAAABAAIDBBEFBhITITFBYQcUIlFScYFVkZOhsbLSFRYyNUJydKLB0QgjM2LwNFNzkiRD4aP/xAAaAQACAwEBAAAAAAAAAAAAAAAAAwEEBQIG/8QAMhEAAgECBAQDBwQDAQAAAAAAAAECAxESEyExBDJRYRQiQRUzUnGBkbEjocHRBfDxYv/aAAwDAQACEQMRAD8AvBCEIAEIQgAQhCABCEIAEIQgAQhCABCEIAEIQgAQhCABCEIAEIQgAQhCABCEIAEIQgAQhCABCEIAEIQgAQhZQBhCLIKABF0x5VZW09BAZqgnX0Y4m2L5X9lo/U6gqfxXlLxasdeB4oYNea2PNziP7pCM4n7th3pcqijuLnUUdy/ELzYZsSOs4jU3O200/szljPxHyjVemn+JLz10FeIXQ9KIXmvPxHyjVemn+JZz8R8o1Xpp/iUeIXQjxC6HpNC82Z2I+Uar00/xIzsR8o1Xpp/iR4hE+IXQ9JoXmvPxHyjVemn+JGfiPlGq9NP8SPELoHiF0PSiF5rz8R8o1Xpp/iRpMR8o1Xpp/iRnroHiOx6UuheeqLLPGqVwc2qdUxj6UUoEgcO8jPHgfOrUyE5SKfERoi3QVbBd8DjfOAsC+N32m3I4i6bGopDIVYy0JihCLJg0EXXBjWNQ0kL6ioeI4oxcuO87A0DaSTqAVMY9yvYhVuLcPbzOAH+oQx0jhxc4EN7m69mtcymo7j6NCdXlL2QvM8lZibznOxGpudtpZh6gQFrpcR8o1Xpp/iS83sXPZ0viPTSF5l0uI+Uar00/xI0uI+Uar00/xKM5dA9nS+I9NIXmXS4j5RqvTT/EjS4j5RqvTT/EjOXQPZ0viPTSF5l0uI+Uar00/wASNLiPlGq9NP8AEjO7B7Ol8R6aQvMulxHyjVemn+JGlxHyjVemn+JGd2D2dL4j00i6830eU2M0xDoq6WUA3LJSJQ7gRJf1EHqVl5BcrUdY8UtWwU1WdTdojmcNobfW12/NPnK7jUTEVeDnTV90WKhYCzZMKYIRZCABayvABcTYNBJPUBtK2TJlvUFmG1b27W081vFhH6qHsQ9EUVjuMOxOukqpCTTxksp4zezYgejq42zj323LqZGmvJ5oEI4l1/Z+ieGrNnK5myk3qGYsiNbhKNCU5C7iQhW4hSoCmlLg9JRQtnrW6aeQXZBqIG+2adR2i5KmN5ep1FORBhEs6FS/LaGNwp6iJgYyaPYAABaxA1feUYsuZ3hKwTvF2OYwrUwrqLVqQucZxc5TGtSxdLgkyF0pE3OdzE017HwSMrKc6OaFweHDVr69W7cRvBKenLjrmgxvHW13sTYs7TL5yYxxtZSQ1TNQmY1zm9h+x7PBwI8E6FV7yGzk4ZmnYyaUDuNne0qwJHWaT1An1LSi7q5pQeJJlBcqGPursRNK1x5rREtIBNnyj6bzxv0R1WPWm6KIAWAsBsATbhr86aokP0nyvJ8XOJ9qdWlU5u7PVcPTUYpIyGrOasgrKXcuKBjMRmLa6youMVM1zEZi3ui6Lk5aNMxYzEpdYui5GBCeYjNW5KwSpucuAmWptxagzhpGXbKzpNc3UdWvb19RToSk3rpMROJcHJhlUa6gY+Q3nhOhnPae0Czz95pB7yVL1TnIFORLXRD6I0Lx33kb7Fcauwd0eX4mChVaQLKwsrsQCj3KB9V1n4eX3SpBdR/lA+q6z8PL7pUS2OZbMoTAXfyR3u9qd2FMmCH+UO8+1PEZWRNmWzoalWpFqWaqzkLbF4CA5pOwOaT3XF1KeUK/OWH7BibmdVs511E2qaQtFdh+btqaPZ1vZb9QLd7UynLFGUPX+htPzRcRNlO6owprWDPkpZHXaNuZdx2fdd+VRROGC4xJTSCSM3Gx7Dse3qPHinvHcGjmj59R62nXNENrHbS627iPFQ3mRut1uD86ut0RMhaFKFJuSFITcTck3JRyScmKRNxJxXJWO6Lu4+xdZF1yVcRzXaxsPsViDuMiWRyE/Vz/APnf7rVYc/0HdzvYq65EX5mHvB1/z37Nf2Wqfz1QzXajsPsWtT5UadLlR5iwk9Kb/kPtKdmuTXhkBDpTqN3u2d5Tg0qjI9rw6uhcFZBSQKc8ncKNVUx04JAeTnOG1rALk/51pe7si3K0IuUtkcd07ZP5OzVbiI7MjZ/Vmf8ARjFr+Jtrt7E9S5P4M1xY7EZA5hLXCw1EGxF83cVyZTZTMLBRUP8ALoowASLgzu3k7832lMwqOsirnyreSimm/VqyX9jzh1BTF2goKOPEHMIE1VUkCNp/t1H1etdOMOweFoE8MD6ga3RUlwM7qJBAt3qNZB1VS2rApmiQPFpoyQ0GLrud4J47eKfsZwfB6ad8k0jnuJzhRxkHNcdZBDdYB6iQE2MrxurfwZ9Wlgr4JOT0vpq38+g1DLHDic2XC6dke97HtL2jrtmD2riyzwWKmmYIXXinYJYwTcgbxc7Rs86d4+UCovo8PoWCJmxjYpZnDiRHa3+a044ZlNU1MjIK7DHOilOZn6Cdojv9o54IA43CjSStf9hn6lCWYo2j6rFd/Z+pXF1gld2UNC2CrmgYSWxvs2+3NIDgPXbwTaSq70djYjacVJbM2Lkm5yC5JvcukxNSJLuQP/U13dF78iulUtyBf6mu+7F78iui6v0+U8jxvvmZQsXWUwqAo9ygfVdZ+Hl90qQWUf5QPqus/Dy+6uZbHMtmefcFP8sd59qeYyo5hdYGtDSDv1hPcFU07/PqWJVepkyY4MKVaVzMen7J7J81GdI94hpotcszrWH9ovtKrpOTsjlJydkcDSpDkRX6OsY2/RlBjcOu4u31j1pduLYVBqhpn1Th/wCybYT1gO2f9UtHl00WzKOFtth3jxAXcFGElJzWnRNjYxUZXchpx+kEVVNGNjXkjucA8epy3wLG300me3pMdqkj3Ob196QxTETUTOnLQ0yZt2jWBmtDf0XIVVlVw1HKPXQS54ZtxH3KjBmANrKbXTT69X/rcd1twPqOpRpxUjybx1kedT1PSpZrh19YYTqzuA6/Olavk+qM46B8UsZ1tc59jbjYEFWXHNWOn9UNccfmh9iJPKRcnvGslqmmYJJgzMcc27HZ1juvqFtiZA61yubOLtLQW4tOzMONm8U11jui7uPsXTPUje7/ADuXBLUtIOondw1qxTd3odp3ZafIW4DDn31fz37futVizHoO7nexVvyQ/wChf/zP9jVOTIQD1EG48FtQ5UalLlR5qwl9pJdeovd7SnR7DcndtUfiqsySQEXu92zvKdqLEGnVfjr3eKoTetj3PDxaipI6A5TPkyAbLU1FtdPTuI8Tcj8gUJLxc2O8+1Tbkx6bquD7UtOQ3iekD7w865pc6G8emuGlbt+SHxvNgXG7jYkned5863BXNBJdoPWAfUlQ5IbNWMDuwzEJIZmTRODHscLON7WOo53W2xN1YuVNJhsZjq6xjjNM25jgzjHO8AXJOzzkKrgVYuQFQyqppaWrtUMhs6OBzbvDbXux99eu4G8ddk+hK94mR/laGDDxCvZaO2js+41uy7qnkQYdA2nYD0Y4Y9JIRuLtVh5vFOHOcohrzXnfbNgPqTZWZfiJpgw2mZRMGcC9zQZbg2N2m4Bvf6VzfamRmUGIuBkbPWOaLkyN0jmDeSSBmhd5iW7b+WghcJKUbqnCK/8AWrfz/wBZMMf0lThb6mtgEFXTyBjX5pjLxdu47jnW6rjUq5LlYGE4w/FKOehqDephZpoZR0dIW7C4DVqNgdX2lXef4cDuUVXe0kN/x8HDHSkrNPb0SfTsbFySe5avqGjaQuSfEWjZc+pLTLdWOhYHIF/qK77sPvyK6VSn8P7rz1p62Qn80iuqy0qfKeJ433zMoWLITCmCj/KB9V1n4eX3SpCo9ygfVdZ+Hl90qJbHMtmeaaNOsCaqNOsJWFW3MWodkZU9Zd2AgxX/AJcxMwG22cdZ4C7SoBGVYHJbKRzsvN6ZkbHSxkZwcTn2IB/ta4Hr1JVDWbj1TRNHWWHqrHHgWPUccdqij00rT0ZG2s4bs8E7e4FOT+UOXZFBTxRjYwtLtXeLexI81wSU57KianB16MtNmnhcH1EhLMxLC6TXTxOrZhrEko6LT16xa/cEfqQVscUuqt/07WOK5kkOUuGtraZ1THTmmqGbW2zWTADa3w39YUOdKpfgWVVVVSGKSnE1NJ0Xhjc0RtOq+cTY28/UmDKzBhSzljHXjcM9gvctHZP6cEnioKcFVh8m7W+pzXWKKqR+o0PmSYr5G/Qe9n3XOb7CtHvSD3KnBtFVSkTLJ6ofU4bXU8j3SPjGnYXkuI6NwAT/AHR+tQLONjxU35OHf60n6Igbf/8AT/6oGHdHwWnLWEH2ZZk24Rb7/k55FyF9rjxXVIVw1ETiLjw2Lqjuc09y3eSGT/wX/wDM/wBjVOHEkEDeD7FCeRmJpoH55IOmfs6rNVgF0bWOzdtjrN77Fuw5UbVLlR5QnP8ANf8Aff7SuuiOvwP6LknaRI+/bf49IrqpDr8P2WfPc97w3uzd/wBI959qkOQ2P80ropnuIiOdHLtNo37/AAIafBR1+0959qyEhScXdGnKlGrTcJbNWLNqsBwR73vbixZnuc/MGYQ3OJOaLt2C6ZspclZKWNtTDKyropLATs+yTsDrarHVr421b4cCpXkLlMyBzqWqs6gq+hK130Y3u6Il4Dr7gdyZijPRq3cqOhX4aOZCbmlvF21Xa3qMYrOC6aHG5IZGzQuMcjNjgdvW0jeD1LpyvyXfQzmM9KB93wS7nx9RPaGz1piKrtSjK3qa1OdLiKWJaxaJu7lPjcQ6ow2kmmG2S4bnO7Rbmn2paTlCxWY5lJStjiIzRFHA6UG+4ki3qCe8Zypko8OoJ4IaeQTwxtkMjL2kEbTqIPWHbepRWq5WMRc0ta6GEHfFHYjuLiVdlLDvJ/Y81SoKssVKhGybXmk2tOw74LSyYXFNX12bHPLG+KlpGluc5ztdyBqAvbZsAKrR8jjrJJvt7ztS9ZWySvMk0j5ZDte9xcbdVzu4LmKRKeLRbGrw/DypOU5u8n9tPRGhSEqXK55UR3CtsWh/D5/WrPuQe89XWqU/h8/rVn3IPeersWpT5TwfHe/kYWUITCmYUf5QPqus/Dze6pAo/wAoH1XWfh5fdUS2OZbM80Uqc4XJspk4ROWHVMWZ2scpBkplO+ilc8MEscjQyWMm2c0XsQesXPnUbY5Lscqqbi7oWm4u6LQxnD8GiEUk0U0XOWCVjYi/NAIBIsDYfSGoLhZW4HH02RVEzm7I5M7NceNzbzrmybyzY9kNBW0zKmMvjhikdboBzgwFwI12vtFtQTpjtZhVJOYJMOLnNDXNcAzNeCL3Fzsvq8FdeGSxxwpd0XG4tYo4V80I0+VGIVTgyhiEMbCOjE0FreD5CLeAAXXl3Qx6COad0MVfYZ7GG+mGw2G3Vtv4Jply0rak83oIdDGNQjgbnPA4v2NHgO9PmN02dhwbiksMVXGCYH5wL3G2oOA1knYbXG9cr9SnJXctN3ovoSvPGSu33e30K6c9OFJktWzMEsVO98btbXdEBw6xcpzwLJVoZzzEToKRtiGP1Pm6hbbY9W0rmxrlBqpJL00jqWBozY4mZo6I2F2rb3agqkKEYq9S66JblSNOMVep9vUd8Pw+WgwytlqGGKWe0EbSQSWuAaDq4vd/1VeZy78Tyhqp2hk88krQc4NdawOy+ocSmlzk2UlK0Y7ImUlKyjsjElv8IXHUS8Ql5NZ1Liqdmzr2J1PQ7hoW/wAjjXOoXkAn+c/Zr3NU5lgkzT0TsPsUG5FaksoSBbNdO8W37G61PpJZXaQNcAG5w1gbNfBbMOVGvS5UeXJXAueCftv3jtFKxZo139d1zvaM95PbeDx1nWlWR/5ZyoT3PccK/KkbX39etbBZOZbVt1+3UtAVXaNmErigK2BSYK2BXFiwpFgZKZQQVcAwnErZp1UlST0on/ZZnbjuB33sotlHk/NRTugmGzWyQfRlZue39RuTTnKx8lMUZikBwuuu6djXPpan7YzR9EnrHrG3ZdPjaosL39DLqqXBSdWnrTfMundfygyXHyhhM2G3/wDIpTp6cE63C5cNvElvcQq5cCNRFjsIOogjaCE7ZO4rJR1scouHRyaORuuzmF2ZI0+3vATnyoYW2DEpAzU2drZwNgaX3Dh52k+KJLFBP1WgUHkcTKmuWfmXz9fvuRMrUoJWpKUjQkzBSEiWJSEiZEp1noWj/D5/WrPuQe89XWqU/h8/rVn3IPeerrWnT5TwvHe/YLKwsphTBR/lA+q6z8PL7pT+mzKegM9FUQDWZYZWNHW4sNh57KHsRLZnlqlXbGVwU7usEHeDqIPUQuxjljVFqY00dbXJVr1yNclGvVZxE2O1kliCDYixBG49YUyg5SpSwR1dLTVmbYNdIM13ebhwJ7gFBWyLcSKIylDlJjKUeVk+i5UZYyBT0lLBEL50YDiXE7w5uaB5ikpeUCMv03ybTGfaJXPc8h3XbNUI0iNIus+p1/B3nVOv4HbGcoKiqfn1Emfb6LR0WM4Nbu9qbS9JGRaGRKd5O7FO7d2buekXv9oWHPSRemRVjpaA597i9h1XsuefvCUe9csz1ZhuNiy3+R02otWt+nfcbRsbb9VPub55l6RbbO2b9qjnIxh2ZhbJHNs6Z8soJ2lpdmtPiApzoW69QGdttvWvDlRr09Io8jyHpu4Okv33KUa4jelMbpXQ1c8LgWmOWVtj1BxsfEEHxXO1yoVNz3HCpYU2KgrYFJ3W10hmpGQoCsgpO62uubDlI3unvIrEdBiFNLuErWO+7J0D71/BMN1vHMWkOabEEEEbiNYKmOjucVkqlNwfqrFnScmk0mKzyyN0VC2Y1BlcWjPDjpCxo6s4kXOwBRblGygZWV75YiDExrYY3jY8MJJeOF3HzLkxvLevqm5k9Q4x/wC0y0bCLWsQ3W4d5KYbp05xatFGfwvD1YyVSs02lZJGSVqSglakpVi/KQEpJ5W5KSeV3Eq1ZaFp/wAPn9as+5B7z1diqD+H7DyI6qpIID3RRNO45gc51v8AuFby0qfKeJ4x3rSMoWFlMKhhBCEIAoDlXyHfR1LqyFpNJUvLnEaxBM862u6mudcg9Zt1KERyr1jUwMex0cjWvY8FrmOAc1zTtBB2qlstMhMJY9xpamSGUnXBG3nEbTvAuRm92dqVOtRW5Tq0L6orwSrYSrpdk1LfU9pG4nOF/DXZa/Nubtt/N+ypYEVcpiQnWwqVv825u23837I+bc3bZ+b9lGWiMpmvOUc5W3zbm7bPzfsj5tzdtn5v2RlIMlmhqVqahK/Nubts/N+yPm3N22/m/ZGWgymIaZYMq6Pm3N22fm/ZZ+bc3bZ+b9lOBBlM4nyp0yRyUmxGpbBGHCIG881ujEzfr7R2Abdd7WBT5kxkVQSPHPquVmv6DY9Gw8DLdxtxs1XngWEU1NC2KkjZHCBduZrzr/aLtriesq3Sop6lmlQvqzqoKJkMTIYmhscTWxsaNjWtFgPMEuUIV4vFN8tGQTy/5TpmF2prapjRcjNFmzgDWRawO3UAdgKqJki9fuHXrG8Kq8uuTrCXPdIyR1JUOuXRwASNc47zF9nwI2qvUpX1Rr8Fxzh5JalMB62z0+z5CSgkMlY5u5zmuYT3tGdbzpP5jVHbi87/AIVWyzdXFoZtIs6VPHzGqP8Aci87/hR8xqjtxed/wqMsnxiGfSo0qePmNUduLzv+FHzGqO3F53/CjLJ8ahn0qwZE8/Mao7cXnf8ACj5jVHbi87/hRlkeMQzaRYMievmNUf7kXnf8Kx8xqntxed/woyw8Whkc9dODYPNWTspqdhfI8+DG73uO5o6/DaVKcD5PYHOHPat8Td4ijzvzk6v+qu3JHJuhpIrULGZrx0pb575PvP2+GwdSdClczuL4/CrJa/sdGSmTsdDSRUkesRjpO3vkJu9/iSdW5O6EK4ecbbd2CysIQQZWEJGslzY3OG0NJHfbV60AQ7LHHXvcaaElrBqke3UXHewEbutRJmEDePBSQUGu51n9etb8x4KjUvJimr7kc+TG9kI+TG9kKR8x4I5jwSctkWI58mN7IR8mN7IUj5jwRzHgjLYWI58mN7IR8mN7IUj5jwRzHgjLYWI58mN7IR8mN7IUj5jwRzHgjLYWI58mN7IR8mN7IUj5jwRzHgpwMLEZdhI6rJ3yaxaSkeGm7oHHpM7N/tt6v1XfzFauw/gu4JxYW6E+jeCAQbg2II3g71kpsydcdAGn7BLfDcnMlX07ocR/KfGXMGhiNpHC7n9hvDiVD24dfW7WTrPWeJKkE8BfI552uJP7LHNEqV2adBRghjGHt7IWeYN7I8ye+aI5ol4S1moZOYN7I8yOYN7I8ye+aI5ojCTmoZOYN7I8yOYN7I8ye+aI5ojCGahk5g3sjzI5g3sjzJ75ojmiMIZqGTmDeyPMjmDeyE980RzRGEM1DE7DW9Vu5L4ZPLTPzmHon6TPsvHd18U7c0WHUalJoVOUZLUllJUtkYJG7HC/dwKWTNk7cNcw7AQ4eO39E8qwjIkrOxlCwsqTkEjVx3Y4dYsllhADG6g4LHMeCezGCjRBLwEWGTmPBHMeCe9EEaIIywsMnMeCOY8E96II0QRlhYZOY8Ecx4J70QRogjLCwycx4I5jwT3ogjRBGWFhk5jwRzHgnvRBGiCMsLDJzHggUPBPeiCBGEYAsc+HQZrSOs3XU4akBCYSNJo1jmnBOxaFjRhc4RqqtDVzTgjmnBOujCNGEYTrNY1c04I5pwTrowjRhGEM1jVzTgjmnBOujCNGEYQzWNXNOCOacE66MI0YRhDNY1c04I5pwTrowjRhGEM1jVzTgjmiddGEaMIwkZrOWhp80niF2rFlldCm7sEIQggEIQgAQhCABCEIAEIQgAQhCABCEIAEIQgAQhCABCEIAEIQgAQhCABCEIAEIQgAQhCABCEIAEIQgAQhCABCEIA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" name="AutoShape 6" descr="data:image/jpeg;base64,/9j/4AAQSkZJRgABAQAAAQABAAD/2wCEAAkGBhASEBQPDxAQDw8PFRAQEA8QFBAQFA8QFBQVFBQQFBIXHCYeFxkjGRQWIC8gJCcpLCwsFR4xNTAqNigsLCkBCQoKDgwOGg8PGikgHCQpLS0tKS4sKSwpLjUsLCwpNSwpKSkvLCosLiksLCwpLCwsNCkqLC0sKSksKSwsKSksLP/AABEIALcBEwMBIgACEQEDEQH/xAAcAAABBAMBAAAAAAAAAAAAAAAAAwUGBwECBAj/xABGEAABAwIBBwcHCgUEAwEAAAABAAIDBBEFBhITITFBYQcUIlFScYFVkZOhsbLSFRYyNUJydKLB0QgjM2LwNFNzkiRD4aP/xAAaAQACAwEBAAAAAAAAAAAAAAAAAwEEBQIG/8QAMhEAAgECBAQDBwQDAQAAAAAAAAECAxESEyExBDJRYRQiQRUzUnGBkbEjocHRBfDxYv/aAAwDAQACEQMRAD8AvBCEIAEIQgAQhCABCEIAEIQgAQhCABCEIAEIQgAQhCABCEIAEIQgAQhCABCEIAEIQgAQhCABCEIAEIQgAQhZQBhCLIKABF0x5VZW09BAZqgnX0Y4m2L5X9lo/U6gqfxXlLxasdeB4oYNea2PNziP7pCM4n7th3pcqijuLnUUdy/ELzYZsSOs4jU3O200/szljPxHyjVemn+JLz10FeIXQ9KIXmvPxHyjVemn+JZz8R8o1Xpp/iUeIXQjxC6HpNC82Z2I+Uar00/xIzsR8o1Xpp/iR4hE+IXQ9JoXmvPxHyjVemn+JGfiPlGq9NP8SPELoHiF0PSiF5rz8R8o1Xpp/iRpMR8o1Xpp/iRnroHiOx6UuheeqLLPGqVwc2qdUxj6UUoEgcO8jPHgfOrUyE5SKfERoi3QVbBd8DjfOAsC+N32m3I4i6bGopDIVYy0JihCLJg0EXXBjWNQ0kL6ioeI4oxcuO87A0DaSTqAVMY9yvYhVuLcPbzOAH+oQx0jhxc4EN7m69mtcymo7j6NCdXlL2QvM8lZibznOxGpudtpZh6gQFrpcR8o1Xpp/iS83sXPZ0viPTSF5l0uI+Uar00/xI0uI+Uar00/xKM5dA9nS+I9NIXmXS4j5RqvTT/EjS4j5RqvTT/EjOXQPZ0viPTSF5l0uI+Uar00/wASNLiPlGq9NP8AEjO7B7Ol8R6aQvMulxHyjVemn+JGlxHyjVemn+JGd2D2dL4j00i6830eU2M0xDoq6WUA3LJSJQ7gRJf1EHqVl5BcrUdY8UtWwU1WdTdojmcNobfW12/NPnK7jUTEVeDnTV90WKhYCzZMKYIRZCABayvABcTYNBJPUBtK2TJlvUFmG1b27W081vFhH6qHsQ9EUVjuMOxOukqpCTTxksp4zezYgejq42zj323LqZGmvJ5oEI4l1/Z+ieGrNnK5myk3qGYsiNbhKNCU5C7iQhW4hSoCmlLg9JRQtnrW6aeQXZBqIG+2adR2i5KmN5ep1FORBhEs6FS/LaGNwp6iJgYyaPYAABaxA1feUYsuZ3hKwTvF2OYwrUwrqLVqQucZxc5TGtSxdLgkyF0pE3OdzE017HwSMrKc6OaFweHDVr69W7cRvBKenLjrmgxvHW13sTYs7TL5yYxxtZSQ1TNQmY1zm9h+x7PBwI8E6FV7yGzk4ZmnYyaUDuNne0qwJHWaT1An1LSi7q5pQeJJlBcqGPursRNK1x5rREtIBNnyj6bzxv0R1WPWm6KIAWAsBsATbhr86aokP0nyvJ8XOJ9qdWlU5u7PVcPTUYpIyGrOasgrKXcuKBjMRmLa6youMVM1zEZi3ui6Lk5aNMxYzEpdYui5GBCeYjNW5KwSpucuAmWptxagzhpGXbKzpNc3UdWvb19RToSk3rpMROJcHJhlUa6gY+Q3nhOhnPae0Czz95pB7yVL1TnIFORLXRD6I0Lx33kb7Fcauwd0eX4mChVaQLKwsrsQCj3KB9V1n4eX3SpBdR/lA+q6z8PL7pUS2OZbMoTAXfyR3u9qd2FMmCH+UO8+1PEZWRNmWzoalWpFqWaqzkLbF4CA5pOwOaT3XF1KeUK/OWH7BibmdVs511E2qaQtFdh+btqaPZ1vZb9QLd7UynLFGUPX+htPzRcRNlO6owprWDPkpZHXaNuZdx2fdd+VRROGC4xJTSCSM3Gx7Dse3qPHinvHcGjmj59R62nXNENrHbS627iPFQ3mRut1uD86ut0RMhaFKFJuSFITcTck3JRyScmKRNxJxXJWO6Lu4+xdZF1yVcRzXaxsPsViDuMiWRyE/Vz/APnf7rVYc/0HdzvYq65EX5mHvB1/z37Nf2Wqfz1QzXajsPsWtT5UadLlR5iwk9Kb/kPtKdmuTXhkBDpTqN3u2d5Tg0qjI9rw6uhcFZBSQKc8ncKNVUx04JAeTnOG1rALk/51pe7si3K0IuUtkcd07ZP5OzVbiI7MjZ/Vmf8ARjFr+Jtrt7E9S5P4M1xY7EZA5hLXCw1EGxF83cVyZTZTMLBRUP8ALoowASLgzu3k7832lMwqOsirnyreSimm/VqyX9jzh1BTF2goKOPEHMIE1VUkCNp/t1H1etdOMOweFoE8MD6ga3RUlwM7qJBAt3qNZB1VS2rApmiQPFpoyQ0GLrud4J47eKfsZwfB6ad8k0jnuJzhRxkHNcdZBDdYB6iQE2MrxurfwZ9Wlgr4JOT0vpq38+g1DLHDic2XC6dke97HtL2jrtmD2riyzwWKmmYIXXinYJYwTcgbxc7Rs86d4+UCovo8PoWCJmxjYpZnDiRHa3+a044ZlNU1MjIK7DHOilOZn6Cdojv9o54IA43CjSStf9hn6lCWYo2j6rFd/Z+pXF1gld2UNC2CrmgYSWxvs2+3NIDgPXbwTaSq70djYjacVJbM2Lkm5yC5JvcukxNSJLuQP/U13dF78iulUtyBf6mu+7F78iui6v0+U8jxvvmZQsXWUwqAo9ygfVdZ+Hl90qQWUf5QPqus/Dy+6uZbHMtmefcFP8sd59qeYyo5hdYGtDSDv1hPcFU07/PqWJVepkyY4MKVaVzMen7J7J81GdI94hpotcszrWH9ovtKrpOTsjlJydkcDSpDkRX6OsY2/RlBjcOu4u31j1pduLYVBqhpn1Th/wCybYT1gO2f9UtHl00WzKOFtth3jxAXcFGElJzWnRNjYxUZXchpx+kEVVNGNjXkjucA8epy3wLG300me3pMdqkj3Ob196QxTETUTOnLQ0yZt2jWBmtDf0XIVVlVw1HKPXQS54ZtxH3KjBmANrKbXTT69X/rcd1twPqOpRpxUjybx1kedT1PSpZrh19YYTqzuA6/Olavk+qM46B8UsZ1tc59jbjYEFWXHNWOn9UNccfmh9iJPKRcnvGslqmmYJJgzMcc27HZ1juvqFtiZA61yubOLtLQW4tOzMONm8U11jui7uPsXTPUje7/ADuXBLUtIOondw1qxTd3odp3ZafIW4DDn31fz37futVizHoO7nexVvyQ/wChf/zP9jVOTIQD1EG48FtQ5UalLlR5qwl9pJdeovd7SnR7DcndtUfiqsySQEXu92zvKdqLEGnVfjr3eKoTetj3PDxaipI6A5TPkyAbLU1FtdPTuI8Tcj8gUJLxc2O8+1Tbkx6bquD7UtOQ3iekD7w865pc6G8emuGlbt+SHxvNgXG7jYkned5863BXNBJdoPWAfUlQ5IbNWMDuwzEJIZmTRODHscLON7WOo53W2xN1YuVNJhsZjq6xjjNM25jgzjHO8AXJOzzkKrgVYuQFQyqppaWrtUMhs6OBzbvDbXux99eu4G8ddk+hK94mR/laGDDxCvZaO2js+41uy7qnkQYdA2nYD0Y4Y9JIRuLtVh5vFOHOcohrzXnfbNgPqTZWZfiJpgw2mZRMGcC9zQZbg2N2m4Bvf6VzfamRmUGIuBkbPWOaLkyN0jmDeSSBmhd5iW7b+WghcJKUbqnCK/8AWrfz/wBZMMf0lThb6mtgEFXTyBjX5pjLxdu47jnW6rjUq5LlYGE4w/FKOehqDephZpoZR0dIW7C4DVqNgdX2lXef4cDuUVXe0kN/x8HDHSkrNPb0SfTsbFySe5avqGjaQuSfEWjZc+pLTLdWOhYHIF/qK77sPvyK6VSn8P7rz1p62Qn80iuqy0qfKeJ433zMoWLITCmCj/KB9V1n4eX3SpCo9ygfVdZ+Hl90qJbHMtmeaaNOsCaqNOsJWFW3MWodkZU9Zd2AgxX/AJcxMwG22cdZ4C7SoBGVYHJbKRzsvN6ZkbHSxkZwcTn2IB/ta4Hr1JVDWbj1TRNHWWHqrHHgWPUccdqij00rT0ZG2s4bs8E7e4FOT+UOXZFBTxRjYwtLtXeLexI81wSU57KianB16MtNmnhcH1EhLMxLC6TXTxOrZhrEko6LT16xa/cEfqQVscUuqt/07WOK5kkOUuGtraZ1THTmmqGbW2zWTADa3w39YUOdKpfgWVVVVSGKSnE1NJ0Xhjc0RtOq+cTY28/UmDKzBhSzljHXjcM9gvctHZP6cEnioKcFVh8m7W+pzXWKKqR+o0PmSYr5G/Qe9n3XOb7CtHvSD3KnBtFVSkTLJ6ofU4bXU8j3SPjGnYXkuI6NwAT/AHR+tQLONjxU35OHf60n6Igbf/8AT/6oGHdHwWnLWEH2ZZk24Rb7/k55FyF9rjxXVIVw1ETiLjw2Lqjuc09y3eSGT/wX/wDM/wBjVOHEkEDeD7FCeRmJpoH55IOmfs6rNVgF0bWOzdtjrN77Fuw5UbVLlR5QnP8ANf8Aff7SuuiOvwP6LknaRI+/bf49IrqpDr8P2WfPc97w3uzd/wBI959qkOQ2P80ropnuIiOdHLtNo37/AAIafBR1+0959qyEhScXdGnKlGrTcJbNWLNqsBwR73vbixZnuc/MGYQ3OJOaLt2C6ZspclZKWNtTDKyropLATs+yTsDrarHVr421b4cCpXkLlMyBzqWqs6gq+hK130Y3u6Il4Dr7gdyZijPRq3cqOhX4aOZCbmlvF21Xa3qMYrOC6aHG5IZGzQuMcjNjgdvW0jeD1LpyvyXfQzmM9KB93wS7nx9RPaGz1piKrtSjK3qa1OdLiKWJaxaJu7lPjcQ6ow2kmmG2S4bnO7Rbmn2paTlCxWY5lJStjiIzRFHA6UG+4ki3qCe8Zypko8OoJ4IaeQTwxtkMjL2kEbTqIPWHbepRWq5WMRc0ta6GEHfFHYjuLiVdlLDvJ/Y81SoKssVKhGybXmk2tOw74LSyYXFNX12bHPLG+KlpGluc5ztdyBqAvbZsAKrR8jjrJJvt7ztS9ZWySvMk0j5ZDte9xcbdVzu4LmKRKeLRbGrw/DypOU5u8n9tPRGhSEqXK55UR3CtsWh/D5/WrPuQe89XWqU/h8/rVn3IPeersWpT5TwfHe/kYWUITCmYUf5QPqus/Dze6pAo/wAoH1XWfh5fdUS2OZbM80Uqc4XJspk4ROWHVMWZ2scpBkplO+ilc8MEscjQyWMm2c0XsQesXPnUbY5Lscqqbi7oWm4u6LQxnD8GiEUk0U0XOWCVjYi/NAIBIsDYfSGoLhZW4HH02RVEzm7I5M7NceNzbzrmybyzY9kNBW0zKmMvjhikdboBzgwFwI12vtFtQTpjtZhVJOYJMOLnNDXNcAzNeCL3Fzsvq8FdeGSxxwpd0XG4tYo4V80I0+VGIVTgyhiEMbCOjE0FreD5CLeAAXXl3Qx6COad0MVfYZ7GG+mGw2G3Vtv4Jply0rak83oIdDGNQjgbnPA4v2NHgO9PmN02dhwbiksMVXGCYH5wL3G2oOA1knYbXG9cr9SnJXctN3ovoSvPGSu33e30K6c9OFJktWzMEsVO98btbXdEBw6xcpzwLJVoZzzEToKRtiGP1Pm6hbbY9W0rmxrlBqpJL00jqWBozY4mZo6I2F2rb3agqkKEYq9S66JblSNOMVep9vUd8Pw+WgwytlqGGKWe0EbSQSWuAaDq4vd/1VeZy78Tyhqp2hk88krQc4NdawOy+ocSmlzk2UlK0Y7ImUlKyjsjElv8IXHUS8Ql5NZ1Liqdmzr2J1PQ7hoW/wAjjXOoXkAn+c/Zr3NU5lgkzT0TsPsUG5FaksoSBbNdO8W37G61PpJZXaQNcAG5w1gbNfBbMOVGvS5UeXJXAueCftv3jtFKxZo139d1zvaM95PbeDx1nWlWR/5ZyoT3PccK/KkbX39etbBZOZbVt1+3UtAVXaNmErigK2BSYK2BXFiwpFgZKZQQVcAwnErZp1UlST0on/ZZnbjuB33sotlHk/NRTugmGzWyQfRlZue39RuTTnKx8lMUZikBwuuu6djXPpan7YzR9EnrHrG3ZdPjaosL39DLqqXBSdWnrTfMundfygyXHyhhM2G3/wDIpTp6cE63C5cNvElvcQq5cCNRFjsIOogjaCE7ZO4rJR1scouHRyaORuuzmF2ZI0+3vATnyoYW2DEpAzU2drZwNgaX3Dh52k+KJLFBP1WgUHkcTKmuWfmXz9fvuRMrUoJWpKUjQkzBSEiWJSEiZEp1noWj/D5/WrPuQe89XWqU/h8/rVn3IPeerrWnT5TwvHe/YLKwsphTBR/lA+q6z8PL7pT+mzKegM9FUQDWZYZWNHW4sNh57KHsRLZnlqlXbGVwU7usEHeDqIPUQuxjljVFqY00dbXJVr1yNclGvVZxE2O1kliCDYixBG49YUyg5SpSwR1dLTVmbYNdIM13ebhwJ7gFBWyLcSKIylDlJjKUeVk+i5UZYyBT0lLBEL50YDiXE7w5uaB5ikpeUCMv03ybTGfaJXPc8h3XbNUI0iNIus+p1/B3nVOv4HbGcoKiqfn1Emfb6LR0WM4Nbu9qbS9JGRaGRKd5O7FO7d2buekXv9oWHPSRemRVjpaA597i9h1XsuefvCUe9csz1ZhuNiy3+R02otWt+nfcbRsbb9VPub55l6RbbO2b9qjnIxh2ZhbJHNs6Z8soJ2lpdmtPiApzoW69QGdttvWvDlRr09Io8jyHpu4Okv33KUa4jelMbpXQ1c8LgWmOWVtj1BxsfEEHxXO1yoVNz3HCpYU2KgrYFJ3W10hmpGQoCsgpO62uubDlI3unvIrEdBiFNLuErWO+7J0D71/BMN1vHMWkOabEEEEbiNYKmOjucVkqlNwfqrFnScmk0mKzyyN0VC2Y1BlcWjPDjpCxo6s4kXOwBRblGygZWV75YiDExrYY3jY8MJJeOF3HzLkxvLevqm5k9Q4x/wC0y0bCLWsQ3W4d5KYbp05xatFGfwvD1YyVSs02lZJGSVqSglakpVi/KQEpJ5W5KSeV3Eq1ZaFp/wAPn9as+5B7z1diqD+H7DyI6qpIID3RRNO45gc51v8AuFby0qfKeJ4x3rSMoWFlMKhhBCEIAoDlXyHfR1LqyFpNJUvLnEaxBM862u6mudcg9Zt1KERyr1jUwMex0cjWvY8FrmOAc1zTtBB2qlstMhMJY9xpamSGUnXBG3nEbTvAuRm92dqVOtRW5Tq0L6orwSrYSrpdk1LfU9pG4nOF/DXZa/Nubtt/N+ypYEVcpiQnWwqVv825u23837I+bc3bZ+b9lGWiMpmvOUc5W3zbm7bPzfsj5tzdtn5v2RlIMlmhqVqahK/Nubts/N+yPm3N22/m/ZGWgymIaZYMq6Pm3N22fm/ZZ+bc3bZ+b9lOBBlM4nyp0yRyUmxGpbBGHCIG881ujEzfr7R2Abdd7WBT5kxkVQSPHPquVmv6DY9Gw8DLdxtxs1XngWEU1NC2KkjZHCBduZrzr/aLtriesq3Sop6lmlQvqzqoKJkMTIYmhscTWxsaNjWtFgPMEuUIV4vFN8tGQTy/5TpmF2prapjRcjNFmzgDWRawO3UAdgKqJki9fuHXrG8Kq8uuTrCXPdIyR1JUOuXRwASNc47zF9nwI2qvUpX1Rr8Fxzh5JalMB62z0+z5CSgkMlY5u5zmuYT3tGdbzpP5jVHbi87/AIVWyzdXFoZtIs6VPHzGqP8Aci87/hR8xqjtxed/wqMsnxiGfSo0qePmNUduLzv+FHzGqO3F53/CjLJ8ahn0qwZE8/Mao7cXnf8ACj5jVHbi87/hRlkeMQzaRYMievmNUf7kXnf8Kx8xqntxed/woyw8Whkc9dODYPNWTspqdhfI8+DG73uO5o6/DaVKcD5PYHOHPat8Td4ijzvzk6v+qu3JHJuhpIrULGZrx0pb575PvP2+GwdSdClczuL4/CrJa/sdGSmTsdDSRUkesRjpO3vkJu9/iSdW5O6EK4ecbbd2CysIQQZWEJGslzY3OG0NJHfbV60AQ7LHHXvcaaElrBqke3UXHewEbutRJmEDePBSQUGu51n9etb8x4KjUvJimr7kc+TG9kI+TG9kKR8x4I5jwSctkWI58mN7IR8mN7IUj5jwRzHgjLYWI58mN7IR8mN7IUj5jwRzHgjLYWI58mN7IR8mN7IUj5jwRzHgjLYWI58mN7IR8mN7IUj5jwRzHgpwMLEZdhI6rJ3yaxaSkeGm7oHHpM7N/tt6v1XfzFauw/gu4JxYW6E+jeCAQbg2II3g71kpsydcdAGn7BLfDcnMlX07ocR/KfGXMGhiNpHC7n9hvDiVD24dfW7WTrPWeJKkE8BfI552uJP7LHNEqV2adBRghjGHt7IWeYN7I8ye+aI5ol4S1moZOYN7I8yOYN7I8ye+aI5ojCTmoZOYN7I8yOYN7I8ye+aI5ojCGahk5g3sjzI5g3sjzJ75ojmiMIZqGTmDeyPMjmDeyE980RzRGEM1DE7DW9Vu5L4ZPLTPzmHon6TPsvHd18U7c0WHUalJoVOUZLUllJUtkYJG7HC/dwKWTNk7cNcw7AQ4eO39E8qwjIkrOxlCwsqTkEjVx3Y4dYsllhADG6g4LHMeCezGCjRBLwEWGTmPBHMeCe9EEaIIywsMnMeCOY8E96II0QRlhYZOY8Ecx4J70QRogjLCwycx4I5jwT3ogjRBGWFhk5jwRzHgnvRBGiCMsLDJzHggUPBPeiCBGEYAsc+HQZrSOs3XU4akBCYSNJo1jmnBOxaFjRhc4RqqtDVzTgjmnBOujCNGEYTrNY1c04I5pwTrowjRhGEM1jVzTgjmnBOujCNGEYQzWNXNOCOacE66MI0YRhDNY1c04I5pwTrowjRhGEM1jVzTgjmiddGEaMIwkZrOWhp80niF2rFlldCm7sEIQggEIQgAQhCABCEIAEIQgAQhCABCEIAEIQgAQhCABCEIAEIQgAQhCABCEIAEIQgAQhCABCEIAEIQgAQhCABCEIA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4104" name="Picture 8" descr="http://us.123rf.com/400wm/400/400/arcady31/arcady311202/arcady31120200055/12414994-pollice-su-e-giu-di-feedback-illustrazione-vettoria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7575" y="4408359"/>
            <a:ext cx="1739805" cy="1161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10" descr="data:image/jpeg;base64,/9j/4AAQSkZJRgABAQAAAQABAAD/2wCEAAkGBhQREBQUEBQVFRQSFBUUFBAVFBUWGBQUFRUVFBQUFBIXGyYeFxkkGRQUHy8gIycpLCwsFR4xNTAqNSYrLCkBCQoKDgwOGg8PGiwkHyUpLC4wLDQsLywpLCwsLywsKiwsLCwsLS8sLC0sKSwsKiwpLCwpLCwsKS0qLCwsLSwsLP/AABEIAK0BIwMBIgACEQEDEQH/xAAbAAEAAgMBAQAAAAAAAAAAAAAAAQQDBQYCB//EAEkQAAEDAgMDCAQKBwYHAAAAAAEAAgMEERIhMQVBUQYTIjJhcYGxkaHB8BQjQlJicnOCsuEVJDNDkqLCFkRTdIPRBzRUY2Ti8v/EABsBAQACAwEBAAAAAAAAAAAAAAABBgIEBQMH/8QANxEAAgECAwUFBwIGAwAAAAAAAAECAxEEITEFEkFRcWGBobHwBhMiMpHB4RTRI0JygpKiFSQ0/9oADAMBAAIRAxEAPwD7iiIgCIiAIiIAiIgCIiAIiIAiIgCIiAIiIAiIgCIiAIiIAiIgCXXl5yXzKblBO7rSE9hAt6BZamJxUcPa6vc1cRiPcpZXufT0uvlzNvyjeP5h5OXR7M2i90bXEuuRn03EanQXWqtp03qma0Me28427/wdcihuildU6YREQBERAEREAREQBERAEREAREQBERAEREAREQBERAEReXSAb1jKSirt2BpuUG3zTFoDA7ECbk6WIGm/VaN3LOQnh2BoPnmsnLl13xW+a7zC5YlcPE4moqjUZZHXw9GDpptZnVN5auABNjfPqEeu4XUbNrOdiY+1sbQ63evjeyZecMjngP5uZzGh13ANaG2Abe29bn9JuB3eFxbu4LvYLCVJRU5zya6nnVw8ZL4cj6qi+e0W3H4WkF9zxkdbW2QFl3OzZS6FjnZlzQSe0he9Wj7vjc0alJwV2WHOAFzkOK103KKnabGVt+y7vWLhaX/iM79Xj7Zf6HL59zp3E+krewmAjWhvyZwsbj6lGe5BLvPrbtvQOacMrNDliA3dq+YLTbV2o+NrC12bpGN0Byc4A7luXKte0FCNGrCEW9GajxNSuk5pLoQV1mxh8TH3DzXJLsNjj4qL6rVXI6mMdTsgpRFcyyhERAEREAREQBERAEREAREQBERAEREAREQBERAEREBS2q4iPIkZjTJaR1U75xW62x+z8R7Vz8hVN2y2sT3I6GHScMzmK/ab5Z5WvItC5rW2FsnNxG/FVnFYA79bq/tI/wACyPcsoL4V0R0IfKrGr5PHKf8AzMvkxbMlank8+zZyf+pl8mK3LXW0HpX0DCtKhDojzjFy0MtPtgXEcbXOLTZxyDWm9zdx8gu1o+XUcTGxujecDQ0uGHMgZ2F9F8n2dUDFUYv8d34WK18MbuJ9a4mJx7VRxayTOjDZ0K1NSdzvOV3KWKqiY2LFdr7kOFssJGoJXKFaGl2g74VKLktEcdgSbC5NyBxyWy+GngPSrbsuopYaL53Pm+2aG5jJxislkVOUGkI41EX4l0rlym2Z8XMZf3iLzW+FYd9lUPaeS/Ux6GrRpy933stldpsgdCLuZ7FwjaoHXJd9sgZRdzPYq1TzkjOMWpJM61ERXIsQREQBERAEREAREQBERAEREAREQBERAEXl0gCgShAe0XkSDipugJRQl0BS2x+z8QudkXQ7YPxfiFzkrlTNs/8Ap7l9zo4b5Dih/wA3V/aR/gK9SnJY/wC9Vf2kf4FMpXpH5V0Xkb9PRGn2MLxy/wCZlPqYs8gzVbYp6Ev+Yl/pWaR1tFfcNb3Eei8jD3jjHI0tFrP9s/yYs2BVKSUgy9sz/JqyuqexVPFLeryS5ncw1acaMUjxs8frU32cXm5bSy0+zpf1ic/Ri/qW1Ew7V9D2NTj+kg36zPk23qs/19Sz4/Yq7RHSpx/5Ea3a0e0HfGU/27fUCt5iVR9pIReKt2I1adWahF9SQvpmyhnF9z2L5m0r6fssdOPvb5KtU4KNSNuaNinUc5K/M6dFCK3FiJRRdSgCIiAIiIAiIgCIiAIiIAixPqQO334qo6pc7TIdoI8CMiEBblqQ3U+/eqz6pztBbvuPzWnrdvwxHNxe4ZWbY27C4WC0tVyxkP7NrWDiekfXl6l5uokb9HZ9ermo2XN5HXCLjmR75Dd4WXmarYzrPa3vcB5r59UbVlk68jz2YiB6BYKrdebqnRhsV/zz+i9eR9Ak5QwD963wufIKu/lZAPlOPcw+2y4bEoJWPvWbK2PRWrfh+x2x5ZQj/E/h/wDZG8sozfDjJAvYgC+dtc1wz5AASTYAEkncBmSVNBNgj5yS+KYgsjtdxbb4tjW73W6R4YjewC2sJD30/i+VZs1sZgsPh4Xzv1Oyq+VDXMOIFoFiXG3G27vVP4ViF7EX3EWPiNy1WzqQueHy2xDNkYzbH23+U/6W7QcTenqWNNi4X+aMz/CM1UdtzpVcUo4aLeXa79EVWe1ksqGi4vj+DnH07hUVDrGz3sIPcyxyWOQ8VekqyXvwt3jN2Wg+aO/iFglxHrOJ7BkPQNfErpYLY+PrJOcFFWWrs/pm/rYmG3t1WlFPp6ZoNidSX7eXzarMkPBZqSjAacItic5x7ycz6l6FO46C/ZcXPcDqrrHCVKNNKXBanQw+0sPiMk7Pk8vwcrRsJ523+NJ7F7cw30VyGhfFj5xpbike4XG42t5L0qZiF/Gk+0t+HV6UbcjV7NHx8/dF+Fy2YVbY4/WKnvi/C5bjCFf9kythIdPuz5TtuN8dV6mnrP2tN9t5NK3YWsrW/rNKP+471MK6ANVO9op/9zuRqxj/AA49/mVWDNfUdmftGd/sXzcNz8R739i7iqlcIyY74ha1rX1Gl8lXqbvVj1Xme9FWnHqjs7qbrgouVVRGQJBfgHtLCe5xsD4NK6PZ+23vF3xlnedfAgEeLQrWpJliUkzd3RVI69p4hZ2zA6ELIkyJdRdSgJuihEBKIoJQEqCVhdU8FVqp3AE2c7D8kAHEODW4hn3oC0+pG7P33cVVfUF2mhGpBFj2sI8ytNUbUcHAFkjRm/pMxuA33cTzcQ73E9gWD+0WKzmvZhuQBfBHcfPneLyfVjb4rByR6KF+JuauobGwvkOQseOe7COPcuL2tyjkmuB0I/mDePpEa92icoa97y0OcSNbYObF9Oiw9K1t7jfPctNda1So3kiz7OwEIQVWau34fk93TEvF0uvG52T3iUXXi6XS4serpdeLpdLixrts1YBYwtLmvN3ZHCWttZjngENDja/0Q7I3C2NLV5l4s+RwsZHEAAa4Y42klre8gnf2RdeHxNOrQe8ArZpVaaW5Ui3Hkna/XK/iV3bGxqu0Plrbq5bt/ui2Kh1+k4kfNF2j+XM+JKzxVjQLYbD6NvLJar4M0aXH1XOHkU5o7nu8cLvMX9a7NDaGBp5Rp7vRLz1KdV9j9oR+SpGX1X2t4mwyzI3m/kvLwqQqJG5XYe9pB9IPsQ7Qdvjv9V/sIHmtmO2cDJ7u/bqmvsa8vZzadNZ0r9Gn97nqmb0R4+ZQtWKKsDWgOa8W7AfwkqW1sZ1cB9a7fxALsU8VRnlGafejm1MDiqKvUpyXWLRttjVZeAyTMkEg8QNQeJsrc+won9aNveBY+kKhSxATMLCCBnlnYW0uukicCq7tDD041LxWTzsdzZ2OqSp2UndZXOb/ALHxAksxNLtTe97aaqtNyYeOq5p7Dcf7rsxCoka1paHEAvOFoPynWJsOJsCsKOMqUYqMdFwFfDQryc5avifOajk/Nz0Tyw2jLiSLHVpAtZXXXHZ35LrKoOdOyGM2taSZwA6MejWZjV7vU0rE2oa5k8rwOYiJaw2uXlmT3C+oLuiB2FcbaNN4yr71uztb6Hl/xz3Vuv02cvGOkO8Z+O4bl28VSLrWbT2Qz4lrGYJZ3ttxY1tnyuIGXRaLd5C3UEMRe9jT0o8OMZ9HELtudL2zXPpYCcailJ6EQwU4tSl19d5njfwKy4uNvHju1XPw7Rc2klqdS+R3wdh0wlwiiGVibm7vFbDacWKekiOZxmZ9tLQty8Occ30LrqR1fdNOz7fBXZtQ5Zopy3T1haahINTVynSIRxD/AE2GV/rf6k2RViKjpTJic6Yxt4nHMS4XudBf0BZKRLpNadnirnRRVhJA/wB1axKnTs6fo/qV/AszzIxKF7sikkkrA8dt1ley6rSgju4jP1IASsZsqz5HN65uMunkAOxrBiLvFe+dyzyvxBHpBzHioMkenO7VRqmtJBLWkt0cWi47najwViRyoVL1g2e0I3NBtSiZYhjQ2xxC3E5uv36rQuaRqt9WSdIrWStH5fkuVKpabTLdgnu0orhYpXS6S5bj4Zj1Z+pYxM07x3Xz9ClVEzo2uZLqLqEWVxYm6XUXUXU3FibqLpdRdLixKKEAUbyFiVFs7qMQ3nwGfkrVLKwG7mF3YXYR44bn1rylKm9cyHdLIimoHSmwHiR67alV9vRxR08jW9N9iHO+SMibD5xy13LPW7YkcC3JjN8cYwt7MTjcu+8T2BaPbUvxLh2E2z0sekRuGeV89TvSFRSnFLmaWIc3SlvaW0/cz8mK0tjkcAXENbZo1cTfId9l03w6Qc3EzCJ5BdxAu2Jg67yDqNwvqVxfJWvEQe5/AYWDrOdmGtaN5OJdXSSGIEXa6tnLehrguOiDwjY257fFWrFyTaz4HzjBQtd245drt5LVnQxVbpJ8EZsyEXmfYdJ5HRiBOlh0nEaZBYYatpx1kl+ajaWU7d5bezngfOkdZo7AOKqxYCwUkL7jpOqps7tYDeUud857suwX4KKTawqC6V7QykoziY0fvHgWhaQcstQOLmrmuXr1yOjvU49LX/tWr73l2Ft0MkUIbpVVr8z8wkdIj6MceQ7e9WJKRplhpmD4qna2WQbujlAw97gXn6q1P6ZeKd9bKA2R7eYpmC9mi5L5Be+pBN/oDisG1TIyljhJLqmue2SUm17ZNjYbafJH3XLzcl69cSZVbZJZ5f5S0X9q+hv6SZr5Z6l5+Lha6GM/RZ0p3jvcA37qpHHHQOdpPWvy4h1QcLB92PyWGtJ52HZsNubDWCZ2dyAeckz3XAz+ss8G1RVVpuA2Ch5yTFfJx6jXHhYBxHclzONSHDTP6Ry8Xr2lyspRz1HTN6kXxzh9GFuGO/e8+pWaL4yunedIY44Ae115ZP6QqNBtWLnamre74kGOnjeATdrbFxA1zc4HwVJ22vg9CZC0mStfUPbYgYcVw1xvuAwelLrUlySVr5/Cu+Tv+CzHMRsuol+VUGd4/wBZ/Ns9WFbHacOGSgiGjZr27IYXe0hanasxYaOhAFnCnLzncYHg2G63QJWzlq2y7TiYw3MEc5eLHoucGNAvvyKdnQlVIyba5z8sjpKXr+jy/NXlSpB0j3/0hXV7I1giIpAKEKVCArSU29voWulprdW7TvaMIL+wyEE298luisUsIdqoMkzSYze1s94aHFoG67yAAe70KtKL+/kVtKqjys8Ym9ufpG/uPrVCWnI06Q0DeixjbdgF7++SwaPWMjn9p0p1Go3cQtK9/v8AkuvsH3wnFbUgG1+x1rO8FrK7YwfmMjxHtC0K+HcnvRO7gsdGC3KmnM510nv+arysB1APeFdq9mSM1bccW5+rVa5zvSubKLi7NFjpThNXg7mN1M3dcdxIWMsI0e70g+YWVzljJWJ7HgveP3h8WhQZpPn/AMoUPOX529awE309Og8XalTdkGfnZPn/AMoUhzt7yezIeSrfCLa5jjpc8AF6FSMtxO5SYbxbxqQqzZxxC9ioHFAmW2LM1yrU7XP6jS7uHtW2peT73ZvIaOAzPp0CyhSnPRHlVxNKl88l9yjKzHa3W3G1z4Dj2rxDseRznc7G4RMGItHTfMRo3LyXXUOwWt0Gfzjr6VtodnWXQo4Xdd5alfxm1N9ONJWXPifOqKEx46yobYg4YISLdLMA2O4D2ngrkF6WnM77mqq7iO46TGHV9txNxb7vavoopsrEAjgQscuyInva98TS9lsL7C7bG4se/Nbu6+ZXJQT8ui49758DhKumNNTspIxeoqi101tQDkyO/n3O4q1tKhu6DZ0B6pDp3je4jE5x7hc+LRuXWx8n4W1BqLO503zcSRmLXAOQyy7lVoOS/Mmd8cuKaYECV4HQJNybN1zz+6FG4/XIwtxa7bdPliuzj9VyNE+FtXXshbYU1E3P5tmWv6XAN7mlNk1IqKyetk/ZUzTgv3EMHfhue94V6LktNT0UsUOF80zrPeHBo5vSwLrZ2v8AxlUtq7Klp9nRwRxvc+R2OcsaXWORwkjtwj7hUWazfX9jG0kss2vGcsm+iWV+VnwK2xKgshq65/XfeOM/TebuI7iW/wAJWGIfB9kud8urksPs2/8Ay7+NZuU0BjjpKGPN1g51t8jzhHrLz4hZeUlOJaymo2dSIMYfGxef4GhY6euLMtyMvgWjagv6VnN96z6xZV29EYaCkpx15LzOH0ndUHxfb7qt8oaYOrKOlHVibEwjvILv5WAr3WfrO2WMHVhLRbdaIF5H8eSnY5+EbZkfqI+cIP1QIW+aWvl22+hEZb81J/zSlLuiml/tHxM1+e252RA/yx2/E9OSDuc2jVyfXt96XL1NWHkfNjrKuoOjWvdf6zy7yYs3/DZnRqJD8pzG37g5x/EFMc2urIpaR/ok/wDKSa8JHc0Z6R73edvYrqoUPH3zz9qvrZPQIiICVClEBCIiEkEKrPRXzbkVbUIDS1FIHWbINDpcgH0eRVSWncLlwxEmzRG21hn1i52a6KSIO1VOSmLdMx76FYtGakaeSm3H1e3gqdTsZj+s0HtIv61uDQgA81hjJN3EMBJ467++6hrLucA1wDflOsGu44c7gdtrLBwT1PaNaUXdM5abklGdA4dzj5G6oycjBue7xAP+y7gMB9/cH1rBVxEgtjcxshF2hwxZA5ksBDiN1xovF4am+Buw2jiFpN+ZwjuRzibCVpIzLcOYG4kXyWOTka/QyMzyAIOZ4DPM9y6Sqije9oqmGmm0ZUMdZrjwZPp9x6w7UqBBhj2g1k0b+pO1pDhbe+PcfpMPgvL9NT5G09p10s5+C8HoziW7HDZzHUStjeNLtJYRus42t4gBTJsUQykVBkaxx6E7WgtI43ufVfuXY/ox8rmtY1lXSPF2vkk6cY32ltiHYOkctVttlck2QB7cb3xu/cvILGjutme3JFhocjVntTEt2T8PBp2a6q6ZwOzuSTy62ETxS3tPFKBhHE4tD2FdFs3kBHG1zZTzjSbgOY0YQPpan1Lso4AAAxoAGmVgB2ALIKfjn77gveNCEeBrSxVSWUpN9/Dy8DUU+ymtADGgAaZWAHYArkdAB2+/BXxGs8dJfXJeqieDqNlJkCtxUPH0K2yIDRerLOx5ORXNGNxKj4IdxCtWSyWIuUzAeC8FnEekLYWRSQa8R+90w9vkrxjHBeDThAU3MvqAffcqv6KiEvO800S5/GADFmLHMa5ZLaGm4FeDAVFgaSi5OwwzumjxCR4dcuJI6Tg5xAI1uOKp7F5KilMzmS43StwhzmgYdTc2JvmQd2i6RzCNxWMqN1EJJacrdzz+xzOxuSfMQTxGUEzjDzjWnotwlvVJz1d6Vf2NsdtLFzTC513FxcbXJNgchpkAFti1SyJFFLQJW05Jdy0MkAsroKrMas7NFkSelKIgCIiAIiICEUogIRTZRZAV5aUHMZFVKiAOBbK0EHW4y8RuWzXl8d9UJuat0BB1AjaMmBmd7biNN1rBUqnZsdS0Ocx1x1JLFkrODmOGfvoVtpaYjq6cPyVaVmLrDQ3zG8b1i0ZRk07pmjjp5ZGzQVPTiPRZNcNke36QbdvjkTvCsbG2KyGIxPkfK0nqS2LWgaBrbaePgFsixBGo3Q3fX8fTTwMgd80ZcdB4BSGDfn77gvIjWVlPdSRcXWSOAnsCzRUwHesymxFzwyIDT0r1ZSikgWREQBERAESyWQBFKICEspRAQhapRAeDEOCjmQsiIDxza9BqlEAREQBERAEREAREQBERAEREBBC8OjBWREBWNKFHwVWbIgMDYFma2ylSgIRSiAiylEQBERAEREAREQBERAEREAREQBERAEREAREQH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" name="AutoShape 12" descr="data:image/jpeg;base64,/9j/4AAQSkZJRgABAQAAAQABAAD/2wCEAAkGBhQREBQUEBQVFRQSFBUUFBAVFBUWGBQUFRUVFBQUFBIXGyYeFxkkGRQUHy8gIycpLCwsFR4xNTAqNSYrLCkBCQoKDgwOGg8PGiwkHyUpLC4wLDQsLywpLCwsLywsKiwsLCwsLS8sLC0sKSwsKiwpLCwpLCwsKS0qLCwsLSwsLP/AABEIAK0BIwMBIgACEQEDEQH/xAAbAAEAAgMBAQAAAAAAAAAAAAAAAQQDBQYCB//EAEkQAAEDAgMDCAQKBwYHAAAAAAEAAgMEERIhMQVBUQYTIjJhcYGxkaHB8BQjQlJicnOCsuEVJDNDkqLCFkRTdIPRBzRUY2Ti8v/EABsBAQACAwEBAAAAAAAAAAAAAAABBgIEBQMH/8QANxEAAgECAwUFBwIGAwAAAAAAAAECAxEEITEFEkFRcWGBobHwBhMiMpHB4RTRI0JygpKiFSQ0/9oADAMBAAIRAxEAPwD7iiIgCIiAIiIAiIgCIiAIiIAiIgCIiAIiIAiIgCIiAIiIAiIgCXXl5yXzKblBO7rSE9hAt6BZamJxUcPa6vc1cRiPcpZXufT0uvlzNvyjeP5h5OXR7M2i90bXEuuRn03EanQXWqtp03qma0Me28427/wdcihuildU6YREQBERAEREAREQBERAEREAREQBERAEREAREQBERAEReXSAb1jKSirt2BpuUG3zTFoDA7ECbk6WIGm/VaN3LOQnh2BoPnmsnLl13xW+a7zC5YlcPE4moqjUZZHXw9GDpptZnVN5auABNjfPqEeu4XUbNrOdiY+1sbQ63evjeyZecMjngP5uZzGh13ANaG2Abe29bn9JuB3eFxbu4LvYLCVJRU5zya6nnVw8ZL4cj6qi+e0W3H4WkF9zxkdbW2QFl3OzZS6FjnZlzQSe0he9Wj7vjc0alJwV2WHOAFzkOK103KKnabGVt+y7vWLhaX/iM79Xj7Zf6HL59zp3E+krewmAjWhvyZwsbj6lGe5BLvPrbtvQOacMrNDliA3dq+YLTbV2o+NrC12bpGN0Byc4A7luXKte0FCNGrCEW9GajxNSuk5pLoQV1mxh8TH3DzXJLsNjj4qL6rVXI6mMdTsgpRFcyyhERAEREAREQBERAEREAREQBERAEREAREQBERAEREBS2q4iPIkZjTJaR1U75xW62x+z8R7Vz8hVN2y2sT3I6GHScMzmK/ab5Z5WvItC5rW2FsnNxG/FVnFYA79bq/tI/wACyPcsoL4V0R0IfKrGr5PHKf8AzMvkxbMlank8+zZyf+pl8mK3LXW0HpX0DCtKhDojzjFy0MtPtgXEcbXOLTZxyDWm9zdx8gu1o+XUcTGxujecDQ0uGHMgZ2F9F8n2dUDFUYv8d34WK18MbuJ9a4mJx7VRxayTOjDZ0K1NSdzvOV3KWKqiY2LFdr7kOFssJGoJXKFaGl2g74VKLktEcdgSbC5NyBxyWy+GngPSrbsuopYaL53Pm+2aG5jJxislkVOUGkI41EX4l0rlym2Z8XMZf3iLzW+FYd9lUPaeS/Ux6GrRpy933stldpsgdCLuZ7FwjaoHXJd9sgZRdzPYq1TzkjOMWpJM61ERXIsQREQBERAEREAREQBERAEREAREQBERAEXl0gCgShAe0XkSDipugJRQl0BS2x+z8QudkXQ7YPxfiFzkrlTNs/8Ap7l9zo4b5Dih/wA3V/aR/gK9SnJY/wC9Vf2kf4FMpXpH5V0Xkb9PRGn2MLxy/wCZlPqYs8gzVbYp6Ev+Yl/pWaR1tFfcNb3Eei8jD3jjHI0tFrP9s/yYs2BVKSUgy9sz/JqyuqexVPFLeryS5ncw1acaMUjxs8frU32cXm5bSy0+zpf1ic/Ri/qW1Ew7V9D2NTj+kg36zPk23qs/19Sz4/Yq7RHSpx/5Ea3a0e0HfGU/27fUCt5iVR9pIReKt2I1adWahF9SQvpmyhnF9z2L5m0r6fssdOPvb5KtU4KNSNuaNinUc5K/M6dFCK3FiJRRdSgCIiAIiIAiIgCIiAIiIAixPqQO334qo6pc7TIdoI8CMiEBblqQ3U+/eqz6pztBbvuPzWnrdvwxHNxe4ZWbY27C4WC0tVyxkP7NrWDiekfXl6l5uokb9HZ9ermo2XN5HXCLjmR75Dd4WXmarYzrPa3vcB5r59UbVlk68jz2YiB6BYKrdebqnRhsV/zz+i9eR9Ak5QwD963wufIKu/lZAPlOPcw+2y4bEoJWPvWbK2PRWrfh+x2x5ZQj/E/h/wDZG8sozfDjJAvYgC+dtc1wz5AASTYAEkncBmSVNBNgj5yS+KYgsjtdxbb4tjW73W6R4YjewC2sJD30/i+VZs1sZgsPh4Xzv1Oyq+VDXMOIFoFiXG3G27vVP4ViF7EX3EWPiNy1WzqQueHy2xDNkYzbH23+U/6W7QcTenqWNNi4X+aMz/CM1UdtzpVcUo4aLeXa79EVWe1ksqGi4vj+DnH07hUVDrGz3sIPcyxyWOQ8VekqyXvwt3jN2Wg+aO/iFglxHrOJ7BkPQNfErpYLY+PrJOcFFWWrs/pm/rYmG3t1WlFPp6ZoNidSX7eXzarMkPBZqSjAacItic5x7ycz6l6FO46C/ZcXPcDqrrHCVKNNKXBanQw+0sPiMk7Pk8vwcrRsJ523+NJ7F7cw30VyGhfFj5xpbike4XG42t5L0qZiF/Gk+0t+HV6UbcjV7NHx8/dF+Fy2YVbY4/WKnvi/C5bjCFf9kythIdPuz5TtuN8dV6mnrP2tN9t5NK3YWsrW/rNKP+471MK6ANVO9op/9zuRqxj/AA49/mVWDNfUdmftGd/sXzcNz8R739i7iqlcIyY74ha1rX1Gl8lXqbvVj1Xme9FWnHqjs7qbrgouVVRGQJBfgHtLCe5xsD4NK6PZ+23vF3xlnedfAgEeLQrWpJliUkzd3RVI69p4hZ2zA6ELIkyJdRdSgJuihEBKIoJQEqCVhdU8FVqp3AE2c7D8kAHEODW4hn3oC0+pG7P33cVVfUF2mhGpBFj2sI8ytNUbUcHAFkjRm/pMxuA33cTzcQ73E9gWD+0WKzmvZhuQBfBHcfPneLyfVjb4rByR6KF+JuauobGwvkOQseOe7COPcuL2tyjkmuB0I/mDePpEa92icoa97y0OcSNbYObF9Oiw9K1t7jfPctNda1So3kiz7OwEIQVWau34fk93TEvF0uvG52T3iUXXi6XS4serpdeLpdLixrts1YBYwtLmvN3ZHCWttZjngENDja/0Q7I3C2NLV5l4s+RwsZHEAAa4Y42klre8gnf2RdeHxNOrQe8ArZpVaaW5Ui3Hkna/XK/iV3bGxqu0Plrbq5bt/ui2Kh1+k4kfNF2j+XM+JKzxVjQLYbD6NvLJar4M0aXH1XOHkU5o7nu8cLvMX9a7NDaGBp5Rp7vRLz1KdV9j9oR+SpGX1X2t4mwyzI3m/kvLwqQqJG5XYe9pB9IPsQ7Qdvjv9V/sIHmtmO2cDJ7u/bqmvsa8vZzadNZ0r9Gn97nqmb0R4+ZQtWKKsDWgOa8W7AfwkqW1sZ1cB9a7fxALsU8VRnlGafejm1MDiqKvUpyXWLRttjVZeAyTMkEg8QNQeJsrc+won9aNveBY+kKhSxATMLCCBnlnYW0uukicCq7tDD041LxWTzsdzZ2OqSp2UndZXOb/ALHxAksxNLtTe97aaqtNyYeOq5p7Dcf7rsxCoka1paHEAvOFoPynWJsOJsCsKOMqUYqMdFwFfDQryc5avifOajk/Nz0Tyw2jLiSLHVpAtZXXXHZ35LrKoOdOyGM2taSZwA6MejWZjV7vU0rE2oa5k8rwOYiJaw2uXlmT3C+oLuiB2FcbaNN4yr71uztb6Hl/xz3Vuv02cvGOkO8Z+O4bl28VSLrWbT2Qz4lrGYJZ3ttxY1tnyuIGXRaLd5C3UEMRe9jT0o8OMZ9HELtudL2zXPpYCcailJ6EQwU4tSl19d5njfwKy4uNvHju1XPw7Rc2klqdS+R3wdh0wlwiiGVibm7vFbDacWKekiOZxmZ9tLQty8Occ30LrqR1fdNOz7fBXZtQ5Zopy3T1haahINTVynSIRxD/AE2GV/rf6k2RViKjpTJic6Yxt4nHMS4XudBf0BZKRLpNadnirnRRVhJA/wB1axKnTs6fo/qV/AszzIxKF7sikkkrA8dt1ley6rSgju4jP1IASsZsqz5HN65uMunkAOxrBiLvFe+dyzyvxBHpBzHioMkenO7VRqmtJBLWkt0cWi47najwViRyoVL1g2e0I3NBtSiZYhjQ2xxC3E5uv36rQuaRqt9WSdIrWStH5fkuVKpabTLdgnu0orhYpXS6S5bj4Zj1Z+pYxM07x3Xz9ClVEzo2uZLqLqEWVxYm6XUXUXU3FibqLpdRdLixKKEAUbyFiVFs7qMQ3nwGfkrVLKwG7mF3YXYR44bn1rylKm9cyHdLIimoHSmwHiR67alV9vRxR08jW9N9iHO+SMibD5xy13LPW7YkcC3JjN8cYwt7MTjcu+8T2BaPbUvxLh2E2z0sekRuGeV89TvSFRSnFLmaWIc3SlvaW0/cz8mK0tjkcAXENbZo1cTfId9l03w6Qc3EzCJ5BdxAu2Jg67yDqNwvqVxfJWvEQe5/AYWDrOdmGtaN5OJdXSSGIEXa6tnLehrguOiDwjY257fFWrFyTaz4HzjBQtd245drt5LVnQxVbpJ8EZsyEXmfYdJ5HRiBOlh0nEaZBYYatpx1kl+ajaWU7d5bezngfOkdZo7AOKqxYCwUkL7jpOqps7tYDeUud857suwX4KKTawqC6V7QykoziY0fvHgWhaQcstQOLmrmuXr1yOjvU49LX/tWr73l2Ft0MkUIbpVVr8z8wkdIj6MceQ7e9WJKRplhpmD4qna2WQbujlAw97gXn6q1P6ZeKd9bKA2R7eYpmC9mi5L5Be+pBN/oDisG1TIyljhJLqmue2SUm17ZNjYbafJH3XLzcl69cSZVbZJZ5f5S0X9q+hv6SZr5Z6l5+Lha6GM/RZ0p3jvcA37qpHHHQOdpPWvy4h1QcLB92PyWGtJ52HZsNubDWCZ2dyAeckz3XAz+ss8G1RVVpuA2Ch5yTFfJx6jXHhYBxHclzONSHDTP6Ry8Xr2lyspRz1HTN6kXxzh9GFuGO/e8+pWaL4yunedIY44Ae115ZP6QqNBtWLnamre74kGOnjeATdrbFxA1zc4HwVJ22vg9CZC0mStfUPbYgYcVw1xvuAwelLrUlySVr5/Cu+Tv+CzHMRsuol+VUGd4/wBZ/Ns9WFbHacOGSgiGjZr27IYXe0hanasxYaOhAFnCnLzncYHg2G63QJWzlq2y7TiYw3MEc5eLHoucGNAvvyKdnQlVIyba5z8sjpKXr+jy/NXlSpB0j3/0hXV7I1giIpAKEKVCArSU29voWulprdW7TvaMIL+wyEE298luisUsIdqoMkzSYze1s94aHFoG67yAAe70KtKL+/kVtKqjys8Ym9ufpG/uPrVCWnI06Q0DeixjbdgF7++SwaPWMjn9p0p1Go3cQtK9/v8AkuvsH3wnFbUgG1+x1rO8FrK7YwfmMjxHtC0K+HcnvRO7gsdGC3KmnM510nv+arysB1APeFdq9mSM1bccW5+rVa5zvSubKLi7NFjpThNXg7mN1M3dcdxIWMsI0e70g+YWVzljJWJ7HgveP3h8WhQZpPn/AMoUPOX529awE309Og8XalTdkGfnZPn/AMoUhzt7yezIeSrfCLa5jjpc8AF6FSMtxO5SYbxbxqQqzZxxC9ioHFAmW2LM1yrU7XP6jS7uHtW2peT73ZvIaOAzPp0CyhSnPRHlVxNKl88l9yjKzHa3W3G1z4Dj2rxDseRznc7G4RMGItHTfMRo3LyXXUOwWt0Gfzjr6VtodnWXQo4Xdd5alfxm1N9ONJWXPifOqKEx46yobYg4YISLdLMA2O4D2ngrkF6WnM77mqq7iO46TGHV9txNxb7vavoopsrEAjgQscuyInva98TS9lsL7C7bG4se/Nbu6+ZXJQT8ui49758DhKumNNTspIxeoqi101tQDkyO/n3O4q1tKhu6DZ0B6pDp3je4jE5x7hc+LRuXWx8n4W1BqLO503zcSRmLXAOQyy7lVoOS/Mmd8cuKaYECV4HQJNybN1zz+6FG4/XIwtxa7bdPliuzj9VyNE+FtXXshbYU1E3P5tmWv6XAN7mlNk1IqKyetk/ZUzTgv3EMHfhue94V6LktNT0UsUOF80zrPeHBo5vSwLrZ2v8AxlUtq7Klp9nRwRxvc+R2OcsaXWORwkjtwj7hUWazfX9jG0kss2vGcsm+iWV+VnwK2xKgshq65/XfeOM/TebuI7iW/wAJWGIfB9kud8urksPs2/8Ay7+NZuU0BjjpKGPN1g51t8jzhHrLz4hZeUlOJaymo2dSIMYfGxef4GhY6euLMtyMvgWjagv6VnN96z6xZV29EYaCkpx15LzOH0ndUHxfb7qt8oaYOrKOlHVibEwjvILv5WAr3WfrO2WMHVhLRbdaIF5H8eSnY5+EbZkfqI+cIP1QIW+aWvl22+hEZb81J/zSlLuiml/tHxM1+e252RA/yx2/E9OSDuc2jVyfXt96XL1NWHkfNjrKuoOjWvdf6zy7yYs3/DZnRqJD8pzG37g5x/EFMc2urIpaR/ok/wDKSa8JHc0Z6R73edvYrqoUPH3zz9qvrZPQIiICVClEBCIiEkEKrPRXzbkVbUIDS1FIHWbINDpcgH0eRVSWncLlwxEmzRG21hn1i52a6KSIO1VOSmLdMx76FYtGakaeSm3H1e3gqdTsZj+s0HtIv61uDQgA81hjJN3EMBJ467++6hrLucA1wDflOsGu44c7gdtrLBwT1PaNaUXdM5abklGdA4dzj5G6oycjBue7xAP+y7gMB9/cH1rBVxEgtjcxshF2hwxZA5ksBDiN1xovF4am+Buw2jiFpN+ZwjuRzibCVpIzLcOYG4kXyWOTka/QyMzyAIOZ4DPM9y6Sqije9oqmGmm0ZUMdZrjwZPp9x6w7UqBBhj2g1k0b+pO1pDhbe+PcfpMPgvL9NT5G09p10s5+C8HoziW7HDZzHUStjeNLtJYRus42t4gBTJsUQykVBkaxx6E7WgtI43ufVfuXY/ox8rmtY1lXSPF2vkk6cY32ltiHYOkctVttlck2QB7cb3xu/cvILGjutme3JFhocjVntTEt2T8PBp2a6q6ZwOzuSTy62ETxS3tPFKBhHE4tD2FdFs3kBHG1zZTzjSbgOY0YQPpan1Lso4AAAxoAGmVgB2ALIKfjn77gveNCEeBrSxVSWUpN9/Dy8DUU+ymtADGgAaZWAHYArkdAB2+/BXxGs8dJfXJeqieDqNlJkCtxUPH0K2yIDRerLOx5ORXNGNxKj4IdxCtWSyWIuUzAeC8FnEekLYWRSQa8R+90w9vkrxjHBeDThAU3MvqAffcqv6KiEvO800S5/GADFmLHMa5ZLaGm4FeDAVFgaSi5OwwzumjxCR4dcuJI6Tg5xAI1uOKp7F5KilMzmS43StwhzmgYdTc2JvmQd2i6RzCNxWMqN1EJJacrdzz+xzOxuSfMQTxGUEzjDzjWnotwlvVJz1d6Vf2NsdtLFzTC513FxcbXJNgchpkAFti1SyJFFLQJW05Jdy0MkAsroKrMas7NFkSelKIgCIiAIiICEUogIRTZRZAV5aUHMZFVKiAOBbK0EHW4y8RuWzXl8d9UJuat0BB1AjaMmBmd7biNN1rBUqnZsdS0Ocx1x1JLFkrODmOGfvoVtpaYjq6cPyVaVmLrDQ3zG8b1i0ZRk07pmjjp5ZGzQVPTiPRZNcNke36QbdvjkTvCsbG2KyGIxPkfK0nqS2LWgaBrbaePgFsixBGo3Q3fX8fTTwMgd80ZcdB4BSGDfn77gvIjWVlPdSRcXWSOAnsCzRUwHesymxFzwyIDT0r1ZSikgWREQBERAESyWQBFKICEspRAQhapRAeDEOCjmQsiIDxza9BqlEAREQBERAEREAREQBERAEREBBC8OjBWREBWNKFHwVWbIgMDYFma2ylSgIRSiAiylEQBERAEREAREQBERAEREAREQBERAEREAREQH//Z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4110" name="Picture 14" descr="http://www.indicom.biz/wp-content/uploads/2011/09/dat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62633" y="2590800"/>
            <a:ext cx="1781367" cy="1064862"/>
          </a:xfrm>
          <a:prstGeom prst="roundRect">
            <a:avLst>
              <a:gd name="adj" fmla="val 5000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1522412" y="236538"/>
            <a:ext cx="7688167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it-IT" dirty="0" smtClean="0"/>
              <a:t>	</a:t>
            </a:r>
            <a:r>
              <a:rPr lang="it-IT" sz="4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SOCIAL NETWORK</a:t>
            </a:r>
          </a:p>
          <a:p>
            <a:endParaRPr lang="it-IT" dirty="0"/>
          </a:p>
        </p:txBody>
      </p:sp>
      <p:sp>
        <p:nvSpPr>
          <p:cNvPr id="9" name="AutoShape 2" descr="data:image/jpeg;base64,/9j/4AAQSkZJRgABAQAAAQABAAD/2wCEAAkGBhASEBQUEBQSFBQQFBUVEREUDxQVFBQWFBcXFxYWFxQXHCYeFxkjGRUUHy8gIycpLCwsGB4xNTAqNSYrLCkBCQoKDgwOGg8PGi0lHyQxLy8sNi8sLCwvLiw0Lyo1KiwsKioqKiotLywpLywsLDEvLC8sLy4pKiwtLCwsLCwtLP/AABEIAOEA4AMBIgACEQEDEQH/xAAcAAABBQEBAQAAAAAAAAAAAAAAAQIDBAYFBwj/xABDEAACAQIDBAcFBQUHBAMAAAABAgMAEQQSIQUGMUETIlFhcYGRBzKhscEUM0JSYiNy0eHwFRYkQ1Oi8XOCktIXNJP/xAAbAQABBQEBAAAAAAAAAAAAAAAAAQIDBAUGB//EADIRAAEDAgMFBwQCAwEAAAAAAAEAAgMEERIhMQVBUWGBE3GRobHB8CIy0eEGFCNC8VL/2gAMAwEAAhEDEQA/APcaKKKEIooooQiiiihCKKKKEIoprOALk2A5mqzbXw4NjLFfs6Vf404NJ0Cc1rnaBW6KZHMrC6kMO0EEfCufj94YImyFi8n+lGhkk81W9vO1K1jnGzRmgMcTYBdOiuD/AHinPu4LFEdpMKn/AMWe9Ku9ka//AGIsRh/1SwnJ/wDol1Hmal/rSbhfuIJ8Abp/Yv4eYXdoqOGdXUMjBlbUMpBBHcRxqS9V9FEiiuftLb+Fw/380UfYGcBj4LxNc3/5B2d/rHx6Ce3rktU7KeZ4u1hI5AppcBvWiorn7N3gwuI+4mikPMK4LDxXiK6F6icxzDZwsUoN0UUUU1KiiiihCKKKKEIooooQiiiihCKKKKEIqltLbEGHW8zqt/dHFm7lUanyqDb21TCiiMBppm6OBORY8z+lRcnwpmyd3kiPSSnpcQ3vzsNfBB+BRyAphcb2CssiaG9pLpuA1P4HPPkNbVf7zzP9xg8Q45M+WIHyY3qPFbwY8IbYGTNbqkSo4HeVXU1pLVFicUkalpGCqOJJtSWLcy70spGzR3AEQPV1/IgeSyezpMHO4XFySvOf8nEBoVH7kWikeZNaNdhYUCwght/0U/hXNx032pMq4XpUPB5uovioPW8xak2fs3HxIEWSIge7nLyEDkuY2JA76T+9IdLkchYeGQ8FYlu4XD8J4E5dLadxHVWpd1sNe8amFuTwsYyPIaHzFU8ApwNkkVOidtMSq5TmPDpx2n897dtquCXHrxSCQfpdkb/cLUo2tFJeOdGjLgqUlWysDoQG4Gpm19/olvY8fY6eaivKRZ5xt5G5Hdv9l1hQQK872ljcXAJI4JJ2kg6SMAhWhSDo80UrErcOGaMXuSbHQjhq91sVM8T/AGknp0mdZksAsZ0KrHbjHkKEE6nNrroHPZgdb5yVORmBxb85eSjxeyWw5M2DFvxS4YaRyjmVHBJOwjQ8D21VXakuPJXCO0OHWwlxIW0rta5jhB923BnPA6DheulvJtAx4aboivTdG3RLmAJciy8T21BsfH4SCCKJZFtGirz1NusSe0m586ea6FjMUjm472FyL9Rvtuvz4BKWySgDCTz9lZ2ZuzhYNY4lzn3pW68rHtaRrsfWunaq0G1IX92RCezML+lWb1B24nOLFi63UZYWZEWXL2ru3hJxeWJMw4SjqSL3iRbMPWqWx2xSF0V/tMQt0U0nVcdqu4FpQNLMBft7avzuJHYMbRQ/ea2DNxsT+UDjUY2hLLphUATgJpAQp/cQasO/QVM+p7NvZuzvoNbd3DyHFZr5sbvpNhyF3HjbcADlc+WRM5gxJ4yovcsV/iTSfZsSOEqN3NFb4g1D/Ykjfe4iY9yERr8BekO7UfKTEDvE7fWq3by7mDy/B9UzsHnMNd1kPoCQp/7RdPvksP8AUQ5k8xxWr6OCAQQQeBHOuQdmYlPupy4/JMoYHuzDUVWwO0GimEciGISfhvdM3bG3Yea8qUTA5OGE+R6pWzyQuAlvhOWdsuoyI77HvWiooop600UUUUIRRRRQhFFFFCFnpOttVQeEOFZk/ekkCsfQWrj4DeHaDatkVJ5DFFJNEqhHDyEkBXu6LFG3vZSXKjheuxvAOgnhxf4I80WI7o5CLP4K4F+4murJszDyR9G0cTxk5shjVkJJzZspFr3JN+03qNmpCt1GbI3DS1uoJuPfqsa28+Na3RtC0MTPnxSGJWmCNa6RyMeroQWW+Yjq2rTYDAmUifEDU6xRHVYlPA25uRxPKq+8OzoScMOjjv0yIrdGt0TUlVNrqDlAsKvbX2t0IUIhkke+SMMqCy2zsztoiqCLk9oAuTUZHaSEHRvr+tyYD2cYI1dfw/e9dKis9s7fBJVYmN0aOSKGRSVIEkkrQlQwNmClb35giosHv7h5A1g4PSTxxrpeToYxLmFyLZkIIqwq601RYjDJIpV1DKeIIuKz8e/UNg0kc8aOZBFKyKySmMMSFKMTmIVrAgXtpSz74MgOfDSoy5Swkmw8aqj3yM0jSWFyrLl1N1PjSEAixSgkG4UsWGGDlZtWilygsSS0ZQHKD+ZbaA8eAq4IpptWJiQ8EX7xh+pvw+AqtsrGjGFZsrLGiqURwAc7C9yBcaAi3jerG82KaPCTOj9GyLcSWU5NRdrMLaC/GqLIzLe5OAZAd2XhwHtYK1LKcifutmfTrb5dWINkwp7qLf8AMRmb1OtWujHYPSsnuztvES4pkaXpcOEkMExiWNpsjQqXsNCqlmUMAAb8OFVpt7CGnYYgZ8zxJBkUx4VVlEXT4hgLqbgtZmAIIFudXGxsaLNACrOe52ZK10+zon95EP8A2i/rVU7NePWBzb/ScllPg3FfjWMxu8GIysIsbEYBIQMVO6QvKVS7xwOkTKyg8wt9bC9iat7N3pxMmMw2dJIoGQQSiQLY4mSIzAFtDmyqgHVA65BsbCo308b87WPEZHxTmyuGV8vJdjAYUyuUl0WNi7xHi7sxN2HNBpbka0QFqo7TwpIEkf3keq/qHND3H50zH7TIwck8WUlYXkQNfLdVJAa2trjWo4SWvcx+btb8R+v3vUTKeOJuKMZenAd3DrvzPSorIw7z4ppnwwGG6WM9bEAuYFVVzSXQkHpFvGMub8YJIsRVFvaDN0LMqxNIjMbKHKyQpA7mZb6hGkSwOuhHjVtKt5VfG4JJUKOLg+oPIg8iO2sp/ePHdGCeiEucI8K4VpZVZ1vGDGk5CA5XOZ2FhbQVrMC0hiQyqFkKKZFU3VWIGYA8wDekIBFikIDhYqjsbEuGeGU3eG1n/PGfdbx5HvFdWuPiNMfFb8UMgbwDKR8b12BUMJyLeBsoKcmxadxt+PWyKKKKnVhFFFFCEUUUUITJYgwKsAQwIIIuCDxBFZ1YMRgdIlafC8ogbzQjsS/3id3EVpaKa5t1NFMWXBFwdQfmR5+yzG0Nu4fERXhkUyQOsgibqSXQ6rkaxva9Xto7GhxqRuXkClGF45MueOULnjfTVTlW/PTiKt7R2Jh5xaaJH7yozDwbiK4WFE2zyVfNLhieq4F2S/5h/QPHQ6VWcXRPxnQ629fyreGKePDFcOGgNs+QOV/AdUD2dwBAgmxIjCoOjWRFXNFokhypqwAHHTS9r605/Z1g/wAHSRAKuQRMqiN1AAmWy/eEAAk3B5jWtFg8bHKuaNgwPMH5jlU9WgQ4XCzyC02KzMW4WHVSM87WUrBmdT9nzMHJiGWwbMAczAnlw0q3DupEFOZ5JJHlilkmkyO7GFgUFiuVVGoAUC2Y2sTeu3TXcAXJAA4knSlSLlbPxAjinYhm6OSVmVVLMba2CjUki1hXM2PvkZ5EilhMbzNpE4lDrGY5XzsJI1DaxheoWF246a2YNpxGeTKSYpbK8gBCCSxGjjtHMc7VZwO62HiZXHSNIrZulkmeSQ2R0ClmNygWRrLwvrxqnRvaWYAdMvweqsVDSH3I1UG094TE75YQ0WHyLiJjKqZOkynKikdchWRiLgagC50qIbwMYyy4YH7Q4XCJ0ihsTe93cZf2aZVz3Nzl5X0q7id18NJN0sgdrsrmMyN0JdQFWQxXyswAUXI5Dsqqu4uFAFjPmWwWX7TL0qoAVEave6pZiMot61cVdQ7Q3oEUUjSQr/hmhQqJFK9I6BmCtl0y5gL6X7q50ntEVYo5JIUHSYhI1IlJR1spkljZ0UvkzZdBqeBNdV9wMCSeo4WwtGJpAisFy5wga2e2hY3J8zXQx27mHmFpVzfsXgBLG4R7ZrHk3VHW40IVHCbyStizh2iTqlg5Scu8Qy5kaUBAqhhlsMxPWGlW9kQK+HeNwGQtKhU6gqWII8LEin4hFgDspdnlyqqlyczKoRbDloBc91U8Pi5cKuWaItGOEsQzcdTnXiNSdapSSATjkDfra3onPkEUV3aEjyvmrcu6+CaJImw8JjjOZI+jGUE8TbnfnfjzqeXY2HY3aKMkxGG5QfdHjH+73UYHbEE2kcisfy3sw8jrVxmAFybAak1ba9rhdpuFE17XjE03CpYfYeGjRUjijVI2DqqqAA44NpxbvNXHcAXOgGpPZXLm3mgByoTK3JIlLn4aVF9inxJ/xA6OLj0AN2f/AKjDl3CojODlHmfLqfhUJqGnKP6jy06nT35J+yf20z4j8Nujh71Buz+bfKuxTUQAAAWA0AHKnU+NmAW371JFHgbY66nvRRRRUilRRRRQhFFFFCEUUUUIRSFaWkvQhc3EbvQscyZon/PEcp8xwPpVObGy4V16aTpYn0zZQJEPaQPeXtNdueYKrMeCgk+VeUbe2u7uzMSST28O4VNTbN/suJYcJ4jjzGhWzs+B9WS15u0cdeh1C9Ox07mBmw5BbLeMixB56dt65mD2Os6LJNNJOGFwvuJ4FF7DWG2DvZNDohDKeKHh/I94rc7p4npRLKAqrJJpGpJysB1z/wB2hqvU0M0cg7ZmWnFvI+2YunVFHLRMcQctx393Eccuaj3r2omGg6NVXrC2XKLBe4Vn93faMgsk3AaAk/U8fA032qK4F1/JofAm9eVpOTY+vZ310VNsenqqYPJwu3Ea93AjkfIpYo4zAA4Xvme9fRuF2xDIOq668ibH0NXRXk/ssw7SlxKM6dYgHUAaAW7Nb16DFK+GOWS7Q/gl4lP0v3d9c9WRyUMxjlIcP/QFrd4z8brPlgaDaM58PwupJKq+8QPE2rjbU3uw8I94MeWthfx/heq2+mzHnw5aFrMqnKwPI2N/DTXuJrwLFY2USt0pbMhIbMxJBBsRV3Zuzn7Se9okDQ22gu4g7xfIC9xv000VSR7ImhxBJPQfn0X0TsMrOBiC4djooHux9qgHn2muzXmnso2gxZkvdXTMPIjX0NehYzHLGNePIDjUc9CKSUwsz9T3qJ9SMHaSGwHgq209jLJZk/ZyobpKo1B7D+ZTzFQ4fal/2OKAjkII19yQEWujfTjTBvDr7ot4muirRzpqAwPFWAPwNVZaZ7DiGXHge9Z0NTBUPJgcMW8bj091S2FZA0BAzQWFwAM6H3G0520PeK69VsJs6KK/Roq5uNhxtw1qzTYmlrQ0q/CwsYGn5w8kUUUVIpkUUUUIRRRRQhFFFFCEUUUUIXP23tdcPEXOp4KO0/wry3a29+IdiTIw7gSAPAA1r/aKxyxjlZvXSvK8WDc1m1Urg6wXa7BoYnRdo4XJWv2XvjPlKOxkR1IKsbkXH4W4+tcXeK+UMDYEqb9oP/NcnZuKHEX4/Qn6VvxsKOXAKrXSYqQFZdPeJUsORsb1o7K2mynu2V1gd5V+pZFRvxNFsRtl6rDYVntext6f1rXr24GGK4JSRbpCWA7rBQfPL8qzO7e6hMgTF2KAAoEOjkcVduIHpftr0hEAAAAAAsAOAA5Ctmtro5owyNwdvuNO5c5tarDh2Tc965+3dkRYiIrJoACQ2nV7ePK1eCYl0RpI42RkVyqyAmxW/Ec7V6R7U97Si/ZIT15QOmIOqoeCeLc+7xryPIL6cNbeF619jQyMixv0Og9+qq0zXNiu7TcvoPc3ZmHiwqHDkOrqDnHPu7rG+njXdZb14z7Nd7/s0ww8p/YTlchJ+7dgLHwPA99ezXrA2lTPgnOM3vmDxVCoY5r8968938xeNwLCTC2+yyC0gykrE2o1t7qsCNeRB4XryHacDSzFmZGaZyTYgC5sNNeFe2e0zfNcHhzEmVp51IVSAQqHRnYHj2Acz4V4NhccYpI3jVc0TBluLgkG4uD5V0GwqZjIe1EYadAR/sOfDPhrqs6pkc7Im6929mu7jQxmVxlzqFjBFjl5m3fYelT7Sxt3cnjmYDwU5QP67a7O6m8ceOwqTpoWFpE5o495fXh3EVnttbMK4h7khWOcWtwY3t43BrAqKotlkknyI+WWNtqJzoGhml/+e6qx427W0rR7ClIe35h/OsyBGp6qjx0v613NhY1Q4zacvAmstu2YJrxm44LA2dF2dS0h29aqiiinr0FFFFFCEUUUUIRRRRQhFFFFCEUUUUIXI3l2N9ohyj311Tv7R5/wryXa2zDET0oyW5MLa17jWI9qCo0CqQLjM3DUDh9aqVMQLS5dDsStfHK2DcT4LK7kbEQKcRJZitujBsRmI4+QPx7q6uM2gSdaTd1x/Z6gcpJAfEEW+FqoYka1zVSDiK2nf5ah5fuNh3BdTZ+0mBFiePaa3mzMb0iX5g2NeWdbLobG4599bjdHEWhkZuC5T32CXv8A12Vc2W5wmwDQhZO1aduDGNV5DvJKXx2Jc65Xla/cpyr9K4cK6D+uZrR7fMYghce9iVxJlPMSdLex8BlFZmAMbADiQB43r2qMgRt5ZeGSYfsWl3X3QkxqowYRxpdJJDxuDcBRzOo7tK9qi2mqqqlgcoAuRxtpes7s6JcPhI4kAAiBW/aR7zHvLXNV2xpvXjO2v5HUV05MZwsF8PdxJ5+Ch/rmb7tyxXtF3RxSyyYwydPGxuxtZosxCqCvDIAbXHmK8+Y218Pl/KvojByCRWRwGV1KsDwII1FeB7ewfQYmaLlFI6j90Xy/Aiu+/iW3ZNoRmnn+9gFiMrt7hlcZeIXP11N2Jy3rWeybedsNjBCxPRYpghHY/wDlv6G1egbx7TAmkzcFa2nKw/lXjGxFZZopRwjaB27uvYH4fEV7RvfsJjIzoNJNePE2II+tU/5rBYtkZv16f9WLWtc+C24FZ84vXTnXW2fJexriRQEgG1uRHYRoRWh2PgGYhQOP9XrztkZuLLnmQHGLLc4KTNGpPNRU9MhjyqAOQA9KfXYNBAAK71gIaAUUUUU5ORRRRQhFFFFCEUUUl6EJaKS9JehCUmvNfaJiy0rqOCpb4X+Zr0gtXkG8uKzyOT/mZ/ncfKqtUbMst7YUWKoxcFc9nkolE2HJF2CzR37QArj0KelWMfCiswZhdTZl5g9hFZXdTHNDi8PIoJ6wVlHNWupHpfztW+2uoIPAliWZrcSefpYeVZFT2ZjDv9vZblY0xVdx9rh5jI+gXAzxABnayi9kHvuR2Ds1rlbI3hmXGk9YLKyxug1XI5ygeV6NqxWAPYwXyY8fX51qNwtljPLOVXKVVEB1OYHMx14cte+ur2HDTw0RqdXOyPLPQeRUdTI2KN7nZ7h8+aLzbbuHkjLQSWzQSy3F9esFsfMIDWl3T3PEuElnubwk5Fy+8yAMbns4cK6/tQ2RFZcQo/aSOiMb6WXgbdtjb0rQbjRquAjA4PnY9+Zj9BXR1FcXUjZG63sfO6wXzHsw5QdOHhRk4EX/APLrfWueV1rn7rY1hPLhiCVj6TKx4DI5uh7uNjy8K7d1v7p9RXke1NnHZ85hfpq08W7v3zWjC+17K3svQ/OvEt8ZOkxk8o92SVivYRcAfAV6FvRvOwP2TDqyySOscjkWtmIuF7dDx+dHtS3eiTDQMiqCt43IAGayggm3E3Detdz/ABSifROE8osZBZvcM7nvyt3Lm9pSiZxDdy852DtMpHiFNrzpHEtx7ozhyQO0ZRb969e77c2kxw+HW/XdEdz2dUfVifKvGdzd05MVKSEbo4VDu9tGIGiDtLHTyNejvhyc3SE5+Ddo019ASPKun20+F7xpkLnqAFym0al0cfZgfdv4D9pmGBkmzaqLLwPzHbXoOyIEEYKgAnieelYbZji/75NvAWFbLYk3UI7D868y2c5hkdlrpy+BM2QR2tzvXWopgalzVuLqU6ikvS0IRRRRQhFJei9JehCW9NJpCaaWpU4BOLUwtTS1Rs9KnAJ7PXkG80BjlIP4GPp/xXq7SVkt99lrJGZOwWe3Mdv0qtVR4mXG5bexqgQz2do7JZPciK81tLqJAO0agX9DWu2k3Gs1uNhv8S7g6CJrjvYqB9a7+0G41zc/3LarfqqugXCnQMovzuD5HQ/L0rTbo3TDkHm7fAAHyuKzqm4K9hzD61dw+8aRqEfQqL8NSLnh28K2dhSSPL6ZouD9XhkfG48FBXQvljwsF8/JJ7SMXfCgDjnHlXa2RiUXDRKugWNQAeI0rG7xzTYiNehAKtqwPMcvDWru7mGmtfEEkR6hb6dir4V1dZJFT0F3uzaSSN/csh0TcAj/ANlZXZgjnnm/FMeqv5VuTfxJNTRub1KWJzMeenrUKivLqytlq5jLIcz5AaDp+1rRsDW2Usux0nnw8psJIHDXt94i/h8QbEHxHOm+0R82BJ/JIhPcCSpP+4VaIOVWHFDr4H+dvWuXv3tBVwj3teWM6HtBFyB5iuq/jO0JZKiKlfnY/TyGpHqfJc/tGnaxplbv171Y9lvUwXi/0FvnU23Dkz8Lu51/esbelcn2dzMuEVG0OhHbawAv6V0d4Wu6A8yT5AAfWtvbzzEZueXjb2XIbUYHU7TwPsU3DDroOxCT5mtZsSbiPOsZsubM5b83Dw5fC1anZB63lXGbPdaZtlmbNcWzCy0SvTw1VVepFaupK6+6shqUNUKtTwaSyW6kvS0wGnA01CaTTSaU0w0KQBBamM1DGomNF04BKzVE0lIzVA8lF08BOd6p4xM6Mp/EpHqKdJLVSbF2pbhSNBBuFl91FETujAAuxRe4WzKvmQ3oKv40HWs/PORK4BtezKeHXU5l19RWjXFJJEjsQOkVTfgLnTy1rlJ2/WQurnaRIJeNvnzguI6nMOXWX4m31qLEbJR26w6ykqfW/wBat7WiKqbcQR86R526U6jMSMy296/G3felo6o0c4kHknytdLH9Bt8Cmw+FCiwvpV+LRD+o8PAU0KOVTi1wOzX46/StracwmjbGTm836DM+y5yMuDy852TMSmUAevieNV1q3jV6xquqVxditph+lX8EAdDwOh86zW+OwmxKRjMFaF3BNr+8F/8AUGtNgk1FRbRjGY21zKrg+bA39a1dkVDqasjkabG9vEEe6yq5uON7eV/BcTd3ADDIvSsW6t82YDTt7+FOx2LEsl0vYIQveasLENQTbS9u2xGgHC/PyqF8NYkLbqkd1iTpXQbcqJZSMWh8SV5nWGQSOjc/LUcOSfsOAlQ3aP5VqtngBfH6VzMLGBYDxNdSBbAACwHAVT2ZDn2h3eqtbNhzxncryPU6NVVBUyVuXW+CrKtUitUCmpVNF04FSg08VEDTwaROumk00mnGmkU1TqNjUTGpSKjYUicFA9QOKtMtQutISnAqlIKo4k2FdSRaryQimlSB1l5pvHExmJA0NtCOY4GupgcQz4L9poVLqO8CzD4mtdNhlPECuLtuMBFA0Bv8TasmtiwsLr710lPtH+wGQlum/uSzx9Iqg/oDegJPz9KEwy581uBYX79CPifhTUkNmvYdXRRe/Eak0uFay27WZvI2/hVSBjHzAbvnuopnvjhJ6eKsqKmkYXU8LLY+IP8AxUKmpF107a1K2MyMxM+5uY/CxYXBrrO0OSmw6h0W/G1vQ2p4w6jnwFz4CmogW9u34sf51GHufG49QRWBS03asdyHnu9FdnnMbgBvPkrslkRiOIHz0rnDEmRQzclVR38yfWrSAPGQfyA+gvVN2AAA4AVJQU5kmEn+o9VDVStjjcw/cfRNKjnVV/vlC6KUXgNCbk37+FSve+nEd2lxyOtVoGOZAfwsQNb6HletCuqBJZozXAbQqmPIYwg2VzZExM73N9dPC1h8jWlSsrsmF1kdmBJJOtrDjWigkPOrOz7tjIdxVvZwc2Mhw3/hXkqdKrRtVhDWldagUy1ItRLUgpbpwUq04VGKeKE5FNIp9IaRWFGRTCKkIphFCVRNUTCp2Wo2FNSqswqBxVthULLTU8KjKDXI2hs95BbSw7a77JUTR1BLGJBZymjmdEcTNVl4dl9GrnnlA4k8xzNMjxSrxuSLACzaaWvYcTxrQYjAZuZF+yq8ewFHMnzt8qzJKJxd/jyC04toNDD2tyVQhluByPMcwNLX7+NW8PGWIA7QL8hc2FWv7PAGgtTcNGFYhja9ip5XF7qfEH1FWZMcEBw5kLOc5ssmLQFRzscz9x+X/FRYXrtpytc+J09TVuB1zuzGwsxv5GuXglZL5gcrizW4rY3U2525jsJrMonvEL8AzVioaHSNDuSv4FTdh+ggA9wqAx5hVnCYtBLmPDnYcfKpcNh+Z5kn1qxssOAc0jJQbQAc8HkuLPs2UsWUm542a1/EcKMLs+bOGcMbd4rTpBUqw1ddQRE3XMybLgcb2sufhoyONXUSpVhqVY6uAWVwR2yTEFTpQqU9UqQJ1k9alWo1FSLTk5SCnCminClSp1IRTqaaFMmEU0ipCKQikSqEio2WrBFMZaRKq5WoylWSlJkpEt1UMdIYqtFaTJSWRdVehpDHVopSZKLIVQx1XlwwPEV0SlNMdIRdOBsuONmoDwFTDDDsq+YqQR0wMA0Sl5KpDCCpkiqyI6eqU4BREqJY6kCVIEp4WnpqYEpwSpAtOC0JtkwJTgtPC07LS2TbJgWnhaUClApUWQBThQBTgKVCW1JTqSlT00ikIp1JakS3TCKS1SWpLUiW6jK00rUtqS1CVRFaTJUuWi1IhQlKTLU1qTLQi6hyU0pVgrTctIi6gyUZKny0ZaLIuoclASpstGWiyRMC04LTstOApUiaFp2WnAUtqVIkApQKUClFCRJaltS0tqVCS1LalooQg0UUUqEhpKKKRKikoooSpKBRRSISUGlopUqbSUUU1CKSiihCKSiilQilFFFIkS0tFFKhKKdSUUqROooooSJaWiihCUUUUUqF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2052" name="Picture 4" descr="https://encrypted-tbn1.gstatic.com/images?q=tbn:ANd9GcSQQuGAE8vrh0Pq7OGBmhXIvlDcQ24-k1yBBsF1UBJJjf5ZdcsU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8963" y="1820354"/>
            <a:ext cx="1866900" cy="187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6" descr="data:image/jpeg;base64,/9j/4AAQSkZJRgABAQAAAQABAAD/2wCEAAkGBhQQDxQPEBIPDxAVEBAQEBAPEBAPFBAUFxUVFBUQFBQXGyYeFxkjGRQUIC8gIycpLCwsFR4xNTAqNSYrLCkBCQoKDgwOGg8PGCkkHyUpLSwsLCwsLCwpLCopLCwsKikpLCwsKSksLCwsKSksLCwpKSksKSkpKSksLCwsLCwsLP/AABEIAKgBLAMBIgACEQEDEQH/xAAbAAEAAQUBAAAAAAAAAAAAAAAAAQIDBQYHBP/EAEMQAAIBAgMEBgcFBQYHAAAAAAECAAMRBBIhBQYxURMiQWFxkQcyUoGhscEWQpKi0SNTVGKyFDNyguHwFTQ1Q3PC8f/EABoBAQADAQEBAAAAAAAAAAAAAAABBAUCAwb/xAAqEQACAgICAgEDAwUBAAAAAAAAAQIDBBESIRMxQSJRUhQyQiNTYXGBBf/aAAwDAQACEQMRAD8A7jERAEREASLSYgCIiAIiIAiIgCJS7gAk6AC5J7BzmIwe9uGq1ehWoA5NlDdXN4fpOlFvtI4lOMWk2ZmJEmcnYiIgCIiAIiIAiJ49obWpYcA1qi076KGOreA7ZKTfSIbUVtnsiWcJi1qoHpsGU9o+UvSH0E0+0IiIJEREARaIgC0REAREQBERAEREAREQBERAESIgExIvF4BMiLyIBjtt7Qo06bJXqBA6MOZsRYkCcZpV0p4q4ZnppVDZwpXOA19L8DN09K9H+5YfzDyP+s5xRJKgk+M1cWCUN79mFm2t2a16O37s71U8cHyKyMmXMra6NexB7eBmcnL/AEP1DnrAm5NKmfJiPrOnXlC+ChNpGrjWOytOXsqi8pvJvPEsExIiATeLymLwCxtHaKYek1aqcqKLk2J4mwAA7SSJyLfbblPFVxWQtl6MJlYeqQTwtzvN79JNW2z2A+9UpL+bN/6zj9F2K353+ZtNLDrWufyY/wD6Fr3w+Dr+4FakmFWmK6PUY5ioNiLgdUA6nQTbJxTcANUx1LlmLcfZJt8p2q8rZMOM/fst4VnOv1rXRVEpi8rF0qiRF4BMSIgExEQBERAEREAREQBERAEiJiNsbyU8KypUzEsM1ltoOFzOoxcnqKOJzjBbk9Iy14mO2Jtyni6ZqUr2DFSGFiDMhIaaemTGSktomReQTIvIOibxeUkykvJINO9KFK+GpvyqEE8r2nLKTZQAfaYDzJHwnfMXSSohSoquh0ZWFwfETiu+WHFLGVEUBUFVSANABm7PcZo4tnXEx86r6uf3Nw9F+yKtJ2rOhWk9HqOSLNd8wt7rzot5rW42Ivs+j3Bl8mM2FWlO9uU3s0MaKjWtF28XlIk3niWCYvMPt/ealgwM9y7AlEGtxzPITz7v72rimNMgI9sy2NwwHHwM9FVJx5a6PF31qfBvs2C8i8iUs08z2NX9I+GqVMIq0keoemUsEBYgWYA2HZciclVDT/Zto63DLyINj8Z35qtpwCvVzYljzJ/M5/SaWJLpoyM+C5KX3Nu9FlC+KDezSJ8L/wD2dZvMHu5sqlh6SmmiozpTaowvdjlHPxmYDyrfPnPZexq/HDTLl5N5QDJvPAslV5MpvJvIJJvF5E8WM23RotkqVFRrZrG5056SUm+kcykorbZ75MsYXFLVUPTYMp4EeUvyPRKe+0IiIJEREAREQBERAIM5z6UaD0yuLsTRFMI7AjqnMbad+b4ToxnOPSbiC1RKDg9FkFQDsLXIJPhYecs4u/ItFLO4+J8jG7ibydDkSmValUqJnYg3F+rpytedWnDqNltl0ykWt2f7vO1YLEdJSSp7SK3mLzvKjp7PPBntOJeiIlM0Sky2wl0yhjJIPNUUzmm+e7VWtiWdMoBCklmPEW7AO6dPYTC7dXKpYAnqk6T1rm4vo8LoKcezx7n0TRw4o5gxVmvYjQk3tabItScfw1asr3qUnpo7XDtoST2nlNp3UqMMQS+IqlSCFouepry7xLNmP05p7KdOVqSrcdG9hpZ2jtFcPRes9yqLchdSdQAB7yJcWYjfL/p9f/Av9aypFbkkX7JOMG19jnm9G8IxdQVcuXKCoAuTlvcX7/Cev0f7RoLWapUqFGW4RSjgaixYm3umrU3uWHJgB+FT9ZWtch7C4OXNceNrTZda4cV0j51WyU+bW2d1pYkOoZCGU8CpuDDVJr243/KXPbUc/BZY30YlFCV6lFrk2pkXccNe4TJ8W7OCN3zaq8jMztDFhUa5C9U6sQOzvnI6W69fpwcoZcydZWHC5N7G3Oe7G1Kp6lJDXe3WzNwHMnnNp3UDNSXpFdGBykOCDpLTj4F0ykp/qX9UdI2rCKcoHIAeQtPWoltFtLymUGaqKxKpAMqkEiTIiQSWsbihSpPVOoVS1uduyck3n2+KlY1WshYqoS97WAH+/GdC33xWTBsBxdlQedz8pyramzEqMlQnK6EWYcdNRNDEj/Iys+f8X6Or7i0mXA0ywILF3AOhsSbfD5zYZid2dpHEYWnVbiQVJ5lTbN77TLSnZvm9/c0KElXHXrQiInmeoiIgCIiAIiIBB4TRfSdg70qVYfdc0ye5hcfFTN6bhMBvdhOmwVVALkLnXxQ5voZ7Uy4zTK+TDnU0cnTXTmv+h+k6xubVZsDSzAggMBftAJsZyI8AOB1A94/UCda3Nx3S4Gk3aAUPuOnwtLeUvpKGC/q/4Z6ReUNUlOeZ5rFZMiUZpN5IBExdRTfXXjxmUvPBWXrHxko4kY/FYBagysLgixmqbT2a+FqZTcoT+zqcuSk85vVOiW4S5tHZ61kKOAQRae9dzrZWux1bH/JhN39481qVU2bgrH73ce+evfA32fX/APGP61mmbS2e2Gq9Gesp9Ru23JuXjMrg96ytI06idLplBbgQdCGHb9ZYnSnqysqV5DinTb7+5zqies/+If0LJB/af5PrM96QkRKiiii0l/s6kKgCgXZuUwlCgXY2t2DU++W4S5LZQshwk0dH2JthcPgF7XLVCq89bXPdMJUq1MRVsOvUY+5Rz7gJ4qdzlRdWOg5eJPYJvm72wxQS561RtWbn3Dulexxp217ZbqjLJ0n+1FjA7EWgAOLGxZjxJnuVbcON56sTTN7200lm0oN77ZqKKj0j34f1RfWXhKKXqjwlV55nsisGVAy3eM0gku3ky0HlQaAaf6QsRrRpf4qh91gJoWMf4lj5dUfIzePSLiwDSQWzAO5Nhe3K/umn7KwnTYujR4jOinwGrfAGaeP1DZi5fdml8nWt38H0OFo0u1aa38SLn4kzJyyjay9MyT29mzFcUkhERIOhERAEREAREQCmpwPgZ4Gqz3VfVPgZiqoko5Zzz0g4YLi1qj76AnxXQ/C0y3o+2jlp1aJPquGHvFvoJd3t3ffEU1KEBlbS4uLHQj4CWd293TQ9Ygu3rECw00EuSsTqUfkz41Sjc5L0bNittU6WtR1W/AHifAcZh8Vvso/ukZzzbqjy4yNu7s/2gAhijrfKw7+w901StsDFF1oWKMW0qqAVKjiCOyTTGrW5DInenqHo27Y++IZCcTam+Y5VQMbLpa/fxmQ+1mH9s/gaapT3ExHbX/KsuDcPEfxH5VnTjjt+2cKeWlrSNo+1uH9s/gaUVd6cORbMfwNNa+weI/iPyrI+weI/iPyLI44/3Y8mX+KNjob0UF1zt+BpGJ3xohSUJZrdUFWAJ5EzXDuHiP4j8izwY/dbFUSpDGvc2ygKo4cWPKdKGO37Zy7MpL9qMvi8LhdoVOkZno1ioX1st7cLHgZTS3FKVFYYh2QMCVazXHK88mC3LrVCGxFTIuhyU9PM8TNrr7Qp0xZqiC3NhfynM5aeq29HpXBSXK5LZz30li1UAfuAPzGeDYmzmxDmmj9GTc5rX0HGbhtfAUccL6OouL6gjn38pXsHd+nhnzZyL6ddhbwnSu4x467OJUKc+W+jzYfcWmvWr1ncDU5nsJsdHeajnFMNprdzoot3njMdvJsCpiAr0alioPVOqtfnNSq4fEKwpGllqlrAm5Rueo4SIRjYtzl2LJzpeqo9HTKm1qJFhWpfjWW6G0KPE1aXhnX9Zoq7vY0/9ul5tKvs5jfYpebfpHhp/MfqL/7Z0H/jFH97S/Gsn/jFH97S/Gs599m8b7FLzb9I+zeN9il5t+kjw0/mdfqcj8Dfztmj+9pfjWYytvhSWsaZDFQFIqLZlN+I901I7t432aXm36TH43B4mgymsKS0ybErmLHTQAc51GmneuRxPIyNb4aOoYbaiVRem6t4HUeI4iXxihOYYPA4iqQaKGmP3j3U+4TeKdBxTVWJLBQC3MgamV7a4wf0vZbounYtyjo0zfnH9JiqljoqLTHzP1mwbgbLRaC4h1BrM7lXPEL6th5Hzmqbc2HX6YsqGoHbNe40PCxv5++b9sbDGlRSmfuoq++2vxvPWc141FHhVBu5ykjYKL6ieuY7CnrDxmRlJmkhERIJEREAREQBERAKanqnwM8XRz3NwPhLOWSiGearRupHdPAtO2syzaTHIupPwkpnDRfprcAzF7e22uFUaZqjXyjsFuLHzmVR8qkngATpyAvObbxbfOJcMVyotwo4kA21Y+4SxRVzl36KuVd44de2e6jvjVR8xOdb6obAW7uU3nBYpa1NaqG6sLj9D3iccx2LVKecsMtxqDxubWE6bubVpf2VEpVkrcWbKbEFtSMp1tLGVCOk4oqYFk+TUntGdtFpMiZ5rlJEoYSsmYjbm3FoLzc+qv1PdOoxcnpHFk4wjyka9vvQYsrLXenpbol1Da3zEe/jNUx+LFJL2ZmOgVRdj3z3YzGM7Zmu7sbADiTyHdNj3f3WyjpawBqEcOxRyE1OSx4afsw1F5djkukYfdBwwYg3F7y3vhtHoiua5GpyjtPcPObjhdj06ZYooUsbtbtMjEbGp1GzMilgLBiNQJU839Tno0P078Xj2aHQxjlM1Go1MkXDKT8RN/3Ycth0NSp09QXvUIAN78DytNW23u22HPS0gTTOroOz+ZZ59k7WaiwdDdT6y9jD9ZanFZENx9lGucsWzU/R00CVZZ4NmbUSugdD4jtB5Ge8GZbTT0zbjJSW0MsjLKovIOigrNf3k2xSpWplFq1PWCm1k5E/pNjnLN6abU8bUDsCXJqLYg9XgPC3C0s40Izn9RSzbJV1/QbRsfeZHIp1QlMnRSNF8Dfh4zP1lsPGcmza68/OdN2bteniUBQ6gDMh4qf004z0yKlF8oro8sPIc1xm+yulhgWAnvNCW8IOtr32ntyym2aMUWaCWYeM90sIuol+cs6QiIkEiIiAIiIAiIgENwluXDLcApM8ZWxtPaZYrU9bidI5aIoroZyPaVPoqxp8qr0/LNb5TrlFec5lv9Q6PE1G76dbytm+RlvFlqTRn50dxTMDidl06mrIL8xoZewg6EdQsCD1SNCPfLk82DH7ML7OZPwsV+k0kzGa38nV929oNXwtOo5u9irHmVJF/hMkWmr7j4sDClSQLVmAubesFIE9u3NvrQWwszn1V+p7pkyrbscUj6CF0Y1KUn8Fe3NurQW3GofVX6numg4zGs7F3JZifeT2ACRi8YWY1HJZifPkAJsG6+7hJFesNfuJ7I/WXko40N/JlOU8yel1FF7dfdsi1esLufVXsQchNvVNLSKaWFpcmbObm9s2q641x4o8jUiJSFnrqpfhKadHnOdnWih6AZbEX0mi7xbumixrURdCbug7P5hOhESzWohhYzuuxwe0ed1MbY6ZzTZe1WosKlM6do7GHIzoGydrrXTMp1+8p4qeRmnbx7uGixrUQSh1dB/UO+YzZ20mpMKlM+I7CPZImjKEciPKPsyIWTw58ZdxOqgybzD7J26lZLg2I9ZTxB/SeyhtFHVmVgwUsCRzXjM1wknpo2Y2xktpmmby70VGrVKFNzTRSU6psXI0JLcePZNGfZJar0xqMrc1Nz4azK1qmd2c8WZm8yT9ZYw7k5j2Z2A8Bp8wZrwioxSSPnpzlKbk2QAEtfMxLBQSbm5+Q0m+7i4W1F6ntOFHgo/Unymh1Naij2Qz+/1R828p1PYOF6LDUk7cgY+Ldb6yvky1HRbwobnsyeGXW89UtUEsJdmYzaRK8ZdlteMuSDoREQBERAEREAREQCDwluXG4S1AEgxeQTJIIM1revdb+2AFWCPlNM5r2ZTfl2i5myEy286hJxe0cWQU1qRx/G0egc0mNyr9Fe3Ei4v3Xt8Z5qOhcfz38wD87zL7/wBDJiajc+irD3EX/pMw7NZr9hGvu7ZrwltJnz9kOMmjIYbEEUXS+hdG8gZRUrljmZiTzY/WZ7G7s58OiUHyHquzWuWuNfnLWD9HqnWq71D3kziOTCOz0nh2T0vjR491aNOtiLVGUuLmnTFyABxN+c6TRpgCwmI2Vu3Rw5vTQA8L2F/OZpRKF1nOWzVx6vFDiysSoSBJniWSYiIBEgyqUmAWMRSDAgzme36FOniG6B1JzEVad7WPb751BhNZ2tuVRrMXK2YkksNCTz0nvRYoS2yplUu2OkaalYr6pIuLGx7OUyuyNoZMPXF/uG3+YZZbxe4VRP7ms3g3WEjY+7tfO6V8vRlLZluDe4INvdL8765xMuvGurmYRmsCTwAJPgJawWlNL8SMx8T1j856NsYI0neg1ifVuO0Ht8jPITeqB7NMn8RAHwUz03vs8eLXTM1sbd6rXqghGFNsv7Qjq5ATmN/G4tOrqomO2Jh+jw9JOVNb+JFz8SZklmXdY5s3MelVx/2ViTIBk3ngWipZclteMuSCRERAEREAREQBERAIbhLJMvNwnnJkgEygtBMoYwcgvLT1ZLmeerJIbNK9INDNle1xlamx5X4fMzT8NXzU1P8AKL+NtZ0/aOEzix1mB+x1NjfVddQpsD7pcqu4rTM6/Gc5bRmN3nLYemT7C/DSZymk82y8CKaBRwHZMktOVZPbL8FpJFKLLgEqCSoLOTsgCTJtJtIBFotKrRaCSiQZXaQRALZEtsJfIlBWSQeV1njr6TJtTnlxNDSSjlo5dtnEZ8RUb+cjy6v0nl2NT6TE245qtOn7ltf4lpntp7qO1VnDCzG5vqb909e7274oNmFy2pLHXjxtyl93RUdIyljSc22bzSqaS+HmOoNPWjTPZrI9IaVAyyplwGQdF1OMvSxTOsvyCRERAEREAREQBERAIbhPOR4xEApKnkZQUPI+RiJJyUNTPI+RlpqJ5HyMmJOyNHmrYduR8jKVwp9lvIxEbI0erDUyOw+RnqVTyPlIiQdIuBfGTliIJJyxliIJGWMsRBAyyMsmJAIySCndESQUsvcfKWK1M2Oh8jERsaMfUwpP3W/CZTTwpB9VvwmInWzjR60oEdh8jLy0zyPkZESNk6LoQ8j5GVhTyPlESDouUxqJ6IiQSIiIAiIgH//Z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2058" name="Picture 10" descr="https://encrypted-tbn2.gstatic.com/images?q=tbn:ANd9GcTdekvfPQl1F4Dtkl23dJy8h-TdTiY3EUDsqdEXZJ4cf4Mo9m6USQ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1150" y="485309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C:\Users\Noemi\Desktop\download (1)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" y="304800"/>
            <a:ext cx="1095686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2606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1009650"/>
            <a:ext cx="7010400" cy="1600200"/>
          </a:xfrm>
        </p:spPr>
        <p:txBody>
          <a:bodyPr/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</a:t>
            </a:r>
            <a:r>
              <a:rPr lang="it-IT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it-IT" sz="2400" dirty="0" smtClean="0">
                <a:latin typeface="Arial" pitchFamily="34" charset="0"/>
                <a:cs typeface="Arial" pitchFamily="34" charset="0"/>
              </a:rPr>
            </a:br>
            <a:endParaRPr lang="it-IT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276600" y="357484"/>
            <a:ext cx="33528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it-IT" sz="96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Arial" pitchFamily="34" charset="0"/>
                <a:cs typeface="Arial" pitchFamily="34" charset="0"/>
              </a:rPr>
              <a:t>APP</a:t>
            </a:r>
            <a:endParaRPr lang="it-IT" sz="9600" b="1" cap="all" spc="0" dirty="0">
              <a:ln w="0"/>
              <a:effectLst>
                <a:reflection blurRad="12700" stA="50000" endPos="50000" dist="5000" dir="5400000" sy="-100000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25387" y="1388535"/>
            <a:ext cx="3364511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2800" b="1" cap="none" spc="300" dirty="0" smtClean="0">
                <a:ln w="11430" cmpd="sng">
                  <a:solidFill>
                    <a:schemeClr val="tx2"/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it-IT" sz="2800" b="1" cap="none" spc="300" dirty="0" smtClean="0">
                <a:ln w="11430" cmpd="sng">
                  <a:solidFill>
                    <a:schemeClr val="tx2"/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 pitchFamily="34" charset="0"/>
                <a:cs typeface="Arial" pitchFamily="34" charset="0"/>
              </a:rPr>
            </a:br>
            <a:r>
              <a:rPr lang="it-IT" sz="2800" b="1" cap="none" spc="300" dirty="0" smtClean="0">
                <a:ln w="11430" cmpd="sng">
                  <a:solidFill>
                    <a:schemeClr val="tx2"/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IOS e ANDROID</a:t>
            </a:r>
            <a:endParaRPr lang="it-IT" sz="2800" b="1" cap="none" spc="300" dirty="0">
              <a:ln w="11430" cmpd="sng">
                <a:solidFill>
                  <a:schemeClr val="tx2"/>
                </a:solidFill>
                <a:prstDash val="solid"/>
                <a:miter lim="800000"/>
              </a:ln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7000" y="3200400"/>
            <a:ext cx="64770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/>
              <a:t> </a:t>
            </a:r>
            <a:r>
              <a:rPr lang="it-IT" sz="2400" b="1" dirty="0" smtClean="0">
                <a:latin typeface="Arial" pitchFamily="34" charset="0"/>
                <a:cs typeface="Arial" pitchFamily="34" charset="0"/>
              </a:rPr>
              <a:t>Grazie alla </a:t>
            </a:r>
            <a:r>
              <a:rPr lang="it-IT" sz="2400" b="1" dirty="0">
                <a:latin typeface="Arial" pitchFamily="34" charset="0"/>
                <a:cs typeface="Arial" pitchFamily="34" charset="0"/>
              </a:rPr>
              <a:t>riproduzione adatta a smartphome e </a:t>
            </a:r>
            <a:r>
              <a:rPr lang="it-IT" sz="2400" b="1" dirty="0" smtClean="0">
                <a:latin typeface="Arial" pitchFamily="34" charset="0"/>
                <a:cs typeface="Arial" pitchFamily="34" charset="0"/>
              </a:rPr>
              <a:t>tablet ,</a:t>
            </a:r>
          </a:p>
          <a:p>
            <a:pPr algn="ctr"/>
            <a:r>
              <a:rPr lang="it-IT" sz="2400" b="1" dirty="0" smtClean="0">
                <a:latin typeface="Arial" pitchFamily="34" charset="0"/>
                <a:cs typeface="Arial" pitchFamily="34" charset="0"/>
              </a:rPr>
              <a:t>consentono di visualizzare in ogni momento i contenuti del sito web anche quando l’utente si trova fuori casa o in viaggio. </a:t>
            </a:r>
            <a:endParaRPr lang="it-IT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9406" y="2971800"/>
            <a:ext cx="2362322" cy="355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 descr="C:\Users\Noemi\Desktop\download (1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" y="304800"/>
            <a:ext cx="1095686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2207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1009650"/>
            <a:ext cx="7010400" cy="1600200"/>
          </a:xfrm>
        </p:spPr>
        <p:txBody>
          <a:bodyPr/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per</a:t>
            </a:r>
            <a:r>
              <a:rPr lang="it-IT" sz="3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it-IT" sz="3600" dirty="0" smtClean="0">
                <a:latin typeface="Arial" pitchFamily="34" charset="0"/>
                <a:cs typeface="Arial" pitchFamily="34" charset="0"/>
              </a:rPr>
            </a:br>
            <a:endParaRPr lang="it-IT" sz="3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962400" y="357484"/>
            <a:ext cx="2667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it-IT" sz="80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Arial" pitchFamily="34" charset="0"/>
                <a:cs typeface="Arial" pitchFamily="34" charset="0"/>
              </a:rPr>
              <a:t>APP</a:t>
            </a:r>
            <a:endParaRPr lang="it-IT" sz="8000" b="1" cap="all" spc="0" dirty="0">
              <a:ln w="0"/>
              <a:effectLst>
                <a:reflection blurRad="12700" stA="50000" endPos="50000" dist="5000" dir="5400000" sy="-100000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20936" y="1388535"/>
            <a:ext cx="3573414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2800" b="1" cap="none" spc="300" dirty="0" smtClean="0">
                <a:ln w="11430" cmpd="sng">
                  <a:solidFill>
                    <a:schemeClr val="tx2"/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/>
            </a:r>
            <a:br>
              <a:rPr lang="it-IT" sz="2800" b="1" cap="none" spc="300" dirty="0" smtClean="0">
                <a:ln w="11430" cmpd="sng">
                  <a:solidFill>
                    <a:schemeClr val="tx2"/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</a:br>
            <a:r>
              <a:rPr lang="it-IT" sz="2800" b="1" cap="none" spc="300" dirty="0" smtClean="0">
                <a:ln w="11430" cmpd="sng">
                  <a:solidFill>
                    <a:schemeClr val="tx2"/>
                  </a:solidFill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IOS e ANDROID</a:t>
            </a:r>
            <a:endParaRPr lang="it-IT" sz="2800" b="1" cap="none" spc="300" dirty="0">
              <a:ln w="11430" cmpd="sng">
                <a:solidFill>
                  <a:schemeClr val="tx2"/>
                </a:solidFill>
                <a:prstDash val="solid"/>
                <a:miter lim="800000"/>
              </a:ln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050" y="2819399"/>
            <a:ext cx="9124950" cy="320087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/>
            <a:r>
              <a:rPr lang="it-IT" sz="2400" b="1" dirty="0" smtClean="0">
                <a:ln w="90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DOWNLOAD GRATUITO</a:t>
            </a:r>
          </a:p>
          <a:p>
            <a:pPr lvl="0" algn="ctr"/>
            <a:r>
              <a:rPr lang="it-IT" sz="2400" b="1" dirty="0" smtClean="0">
                <a:ln w="900" cmpd="sng">
                  <a:solidFill>
                    <a:schemeClr val="tx1">
                      <a:alpha val="55000"/>
                    </a:schemeClr>
                  </a:solidFill>
                  <a:prstDash val="solid"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su</a:t>
            </a:r>
            <a:r>
              <a:rPr lang="it-IT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it-IT" sz="28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endParaRPr lang="it-IT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it-IT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STORE </a:t>
            </a:r>
            <a:r>
              <a:rPr lang="it-IT" sz="2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ONLINE  </a:t>
            </a:r>
            <a:r>
              <a:rPr lang="it-IT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			             www.galmarmilla.it</a:t>
            </a:r>
            <a:endParaRPr lang="it-IT" sz="2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it-IT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		</a:t>
            </a:r>
          </a:p>
          <a:p>
            <a:pPr lvl="0"/>
            <a:endParaRPr lang="it-IT" sz="28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lvl="0"/>
            <a:endParaRPr lang="it-IT" sz="28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lvl="0"/>
            <a:r>
              <a:rPr lang="it-IT" sz="28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	</a:t>
            </a:r>
          </a:p>
        </p:txBody>
      </p:sp>
      <p:pic>
        <p:nvPicPr>
          <p:cNvPr id="10" name="Picture 3" descr="C:\Users\Noemi\Desktop\download (1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" y="304800"/>
            <a:ext cx="1095686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data:image/jpeg;base64,/9j/4AAQSkZJRgABAQAAAQABAAD/2wCEAAkGBwgHBhUIBwgVFBQXGR0bGRgVGBwYHhggHR0fHyMnICAhHCggHSYlIBseIjIiKDU3Ly4uFx8zRDQ4OCgtLisBCgoKDg0OFxAQGS4gHyU3LTI4NywuKywsNyssKywsNzctLzc3LCw3NzcrLCswLjAwKzctLyw0NysrKzQsNSs3K//AABEIALMBGgMBIgACEQEDEQH/xAAbAAEAAwEBAQEAAAAAAAAAAAAABAUGAwcCAf/EAD0QAAIBBAAEAgcFBgQHAAAAAAABAgMEBREGEiExQVETFCJhcYGhFSMykcFCUmKx0eEHJXKCFjNDVJKy0v/EABoBAQEAAwEBAAAAAAAAAAAAAAAFAQQGAwL/xAApEQEAAgIBAgMIAwAAAAAAAAAAAQIDEQQSITFxkQVBUWGBsdHwEyIj/9oADAMBAAIRAxEAPwD3EAAAAAAAAAAAAAAAAAAAAAAAAAAAAAAAAAAAAAAAAAAAAAAAAAAAAAAAAAAAAAAAAAAAAAAAAAAAAAAAAAAAAAAAAAAAAAAAAAAAAAAAAAAAAAAAAAAAAAAAAAAAAAAAAAAAAAAAAAAAAAAAAAAAAAAAAAAAAAAAAAAAAAAAAAAAAAAAAAAAAAAAAAAAAAAAAAAAAB5zxrnMljOKkrW5koKnF8ifR7ct9OzfTxNDheKaN5RTulrf7S7fNd0ZX/EKlz8R71/04/zkVGOrVLKrzR6p915/3N62GL4qzXxQr8q+LPbU9tvZKc41Ic9OSafiup9GOxV3ONNVrOr0fh4fNeZorTJQqrlrLlf0Jv8AJG9T2lVxcit479k8H4ns/T0bAAcLy7t7K3de7rKEV3cnoDuCpjmpVYektsXcTj4S5Yx38FKSl9D4suJcbdXXqk5ypVe3JVi4P69GBcgAAAAAAAAh5W4r2lhO4t6cZOMXLUm0tJb8E/IhcLZavmsd65Xoxh7TSUW328wLkAAAAABHr3tC3uIW9WepVG1FafXS2/h0JAAAAAAAAAAAAAAAAAHnvG9Lnz2/4I/qUsaHuNRxXS58xv8Ahj+pVRoG9S+qw5TmW/3v5uWNrVLKrzQ6p915/wBzW0J0Ktv6eMvZ/l8TNSpwpU3UqS0l3b8ChlxBVjd/cL7rxj+97/c/Inc/HW8dUeKt7C4mfl5JrWP6R4z8PL5z8Pq3EMxc06+7f8C8H4/0L6xydC69l+zLyf6PxMrjp0r2gq1vLaf5p+TLyzxU5e1V9lfX+xLwZ83V01jbqeRgw0r061r1Xhjraaz/ABrUVx1pWy9iPhz71trx67/JGw8DBYyusFx5Wt7rpGs20329p80fruPxK6W3xFq4+1rX8b6rRTnBNRb8N/r7/Dr5skSbUdpb9xnclxJd429pWtzi1urLlh96n4pdfY6fiXmBY3+Xhb3sbC1pOpWkublT0ox85P8AZX1IORz93hpxnlselSk9c9Kbnyv3pxTKnBV5U/8AEG5pXX4pJqO/dytJf7evyNBxZRhX4crxqeEHL5x6r6oDvf5izsser2dTmjLXJy9XNy7KK8WyJd5LMW1o7t4mLiltwVX20vhycu/cmYRVq1raY2tdb9HGcpLfbXpF+mmj1Xo0BW4rOWWTxzvqNTUY75+bo4aW3v5ddkSvn7h495CxxUqlLW9uSg2vNR03r6+4yNhjLmvLJWOP7dkl4uNRtJf7VJfM0PDXEOPpYKNvka8aU6UeSUZ+y+nRaT77XgvEDtb5mpm+Hq9zG2jCHo6i/wCZzPfK+jXKtfn4ojcC3VGy4Qdzc1FGEZTbb+Jx4exlfH8LXVWvBx9JGcoxfdR5Hra8G/L4FG41Jf4a+x29N7Xw3/8ATRkbKvmMmrD7QoYpOnrm5ZVNVHHvvl5Wl0663v8AkT8LlLfMWCvLVvT6NPvFrumQbC2p5uwhdXF5OdOUV93F8kV06qXL7UuvRpvXTsXFtb0bWl6K2oxhFdlFJL8kYFXls8sdkYWXqspynBuKh3bT1rX1230SOFxmctYU/WcjiEqS/E6dTnlBebXKt68dH1ca/wCNaW/+3n/7xLquqboyVbXLp735a6/QCiytWnXzNhWozTjKU2mvFOntHevmLmtfzssRZKo6elOc58kIt9ddm29eRn8Fz+q4v0n71XXw1LX0LqlkMhkrupDDUaUKcJuMqlRN80l35Yxa7ebYHeyzFx9orHZSz9FUkm4OMueM9d9PSaa8mSMJk/tO3lKdLknCcoThvfK4vz0t7Wn8ylvIZCHE1n9oXFOfWprkg4a9jrvcnslVP8q4sVTtTuo6fuqQXT/yj0+KAsMpk/UrijbU6XPOrPlS3rSXWUuz6JFiZ7Ff5nxFWyT6wpfc0/ius3+fTfuNCAAAAAAAAAAAGY4gpc+S3/Cv1K6oqdCk6taaUUttvwLXiGtToXDq1pqMVFNt+HcxbtMvxhX1Y0XC3T6Sn0T9/nJ+SXY2MdZmNz2hAxez78zl5Nz00ie8/j5qfN5eWRq8lPpTXZefvf8AQssBwfksslVqR9FT/emur+Ee7+PRG44f4MxmI1VqR9LVX7U10X+mPZfHq/eaU8cnTaXZU5uPi4ow8Wuoj3/v3n0VOC4fscJScLWLcn+KUntv9F8i2APiIiPBPvktktNrTuQqc9gLLOUVC6i1JfhnHuv6r3FsDL4Z6wxvEOPh6GnlKVWC7elhLmS+Kl1+Z+3XD1bJ39K8yl6m6T3GNKHIu6fVylJvrFGgAFJmuHaOSuo3tGtKlXh+GpHr2814/wB/I/bjEXmQoK2yuQUqfTmjSp+j59eEm5y6fDRdACuymFssnjlY16WoLXLy9HDS0teXToRbTF5a1tfVIZhOCWlJ0tzS+PPyvXm0XYAo6k8bwlit6k9y/wBU6s3/ADbK/iDE5XiKyjzUKdFxfNFOblLt2eo6X59Cbxfha+YtISsqiVSnLmjvs/6dk/kfVrlcy4cl3gZ8/nGpT5X+ctr6gQMFkrzL21fB5RcleMXFy13TWt67b6/B7TJ2H4dWPx8sdXufS0Zb3FwS7+/ZIxWNq08hUyl9y+lqJLlj1UIrst+L8Wy2AytlwtkMVWaxGbcKbe+SdNT/AF18+ho7OhUoUuWtcSqS8ZS0t/BJJJHcAZfNWfr3FlKEK8qclQlKM494tSXh2a6tNPo0zvc4nNZCl6rkMrBUn0l6KnyymvJtyajv3FxKxoSv1fOL51FwT2+ze307d0SQKyviISurapQkoRob1HW9px5Ut76aIf2NkLK7qVcPkIwhUk5uFSHOlJ93FqSa35F+AKCPD1Z5OlkrjIOpUg3zNx0mmtaik9QS3vxbHG3J9ht7fpFOHotd/Scy5dfX5bL8rFg7R5H16rOpOSblFTm5Rg3+7HsgO2FsI4zF07OL3yrq/OT6t/NtsmgAAAAAAAAAAABByGIsMlOM762U+V7SbevnHepfPZMjCMI8sFpLsl4H0DO51ojtGgAGAAAAAAAAAAAAAAAAAAAAAAAAAAAAAAAAAAAAAAAAAAAAAAAAAAAAAAAAAAAAAAAAAAAAAAAAAAAAAAAAAAAAAAAAAAAAAAAAAAAAAAAAAAAAAAAAAAAAAAAAAAAAAAAAAAAAAAAAAAAAAAAAAAAAAAAAAAAAAAAAAAAAAAAAAAAAAAAAAAAAAAAAAAAAAAAAAAAAAAAAAAAAAAAAAAAAAAAAAAAAAAAAAAAAA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3078" name="Picture 6" descr="http://notebookitalia.it/images/stories/google_play_logo_grande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0676" b="29443"/>
          <a:stretch/>
        </p:blipFill>
        <p:spPr bwMode="auto">
          <a:xfrm>
            <a:off x="-228600" y="4420174"/>
            <a:ext cx="3593214" cy="963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encrypted-tbn2.gstatic.com/images?q=tbn:ANd9GcSFP6EQ08Jm_vlh10JDjy9rmd1tmJ40W8xQL6O17KSHuyo5_oB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35169" y="3989039"/>
            <a:ext cx="1760069" cy="131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05" r="4605"/>
          <a:stretch/>
        </p:blipFill>
        <p:spPr bwMode="auto">
          <a:xfrm>
            <a:off x="5993193" y="4589114"/>
            <a:ext cx="2628900" cy="2056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1682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66700" y="2327106"/>
            <a:ext cx="8229600" cy="4267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  <a:latin typeface="+mn-lt"/>
              </a:rPr>
              <a:t>				</a:t>
            </a:r>
            <a:endParaRPr lang="it-IT" b="1" dirty="0" smtClean="0">
              <a:solidFill>
                <a:schemeClr val="tx1"/>
              </a:solidFill>
              <a:latin typeface="+mn-lt"/>
            </a:endParaRPr>
          </a:p>
          <a:p>
            <a:pPr marL="0" indent="0" algn="ctr">
              <a:buNone/>
            </a:pPr>
            <a:endParaRPr lang="it-IT" sz="4000" b="1" dirty="0" smtClean="0">
              <a:ln w="12700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  <a:p>
            <a:pPr marL="0" indent="0" algn="ctr">
              <a:buNone/>
            </a:pPr>
            <a:endParaRPr lang="it-IT" sz="4000" b="1" dirty="0" smtClean="0">
              <a:ln w="12700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  <a:p>
            <a:pPr marL="0" indent="0" algn="ctr">
              <a:buNone/>
            </a:pPr>
            <a:r>
              <a:rPr lang="it-IT" sz="4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19.599 </a:t>
            </a:r>
          </a:p>
          <a:p>
            <a:pPr marL="0" indent="0" algn="ctr">
              <a:buNone/>
            </a:pPr>
            <a:r>
              <a:rPr lang="it-IT" sz="28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VISITE</a:t>
            </a:r>
          </a:p>
          <a:p>
            <a:pPr marL="0" indent="0">
              <a:buNone/>
            </a:pPr>
            <a:endParaRPr lang="it-IT" dirty="0">
              <a:solidFill>
                <a:schemeClr val="tx1"/>
              </a:solidFill>
              <a:latin typeface="+mn-lt"/>
            </a:endParaRPr>
          </a:p>
          <a:p>
            <a:pPr marL="0" indent="0"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+mn-lt"/>
              </a:rPr>
              <a:t>		</a:t>
            </a:r>
            <a:endParaRPr lang="it-IT" sz="32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517177" y="1066800"/>
            <a:ext cx="6659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www.galmarmilla.it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3733800" y="2438400"/>
            <a:ext cx="1295400" cy="1752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3" name="Straight Connector 12"/>
          <p:cNvCxnSpPr/>
          <p:nvPr/>
        </p:nvCxnSpPr>
        <p:spPr>
          <a:xfrm>
            <a:off x="959721" y="2209799"/>
            <a:ext cx="71178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536640" y="2209799"/>
            <a:ext cx="133081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it-IT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luglio </a:t>
            </a:r>
            <a:endParaRPr lang="it-IT" sz="24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it-IT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2012</a:t>
            </a:r>
            <a:endParaRPr lang="it-IT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62800" y="2209800"/>
            <a:ext cx="1752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31 marzo </a:t>
            </a:r>
            <a:endParaRPr lang="it-IT" sz="24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it-IT" sz="2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2013</a:t>
            </a:r>
            <a:endParaRPr lang="it-IT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Equal 16"/>
          <p:cNvSpPr/>
          <p:nvPr/>
        </p:nvSpPr>
        <p:spPr>
          <a:xfrm>
            <a:off x="5318760" y="4572000"/>
            <a:ext cx="1066800" cy="6858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400800" y="4568617"/>
            <a:ext cx="228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it-IT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500 visite a settimana</a:t>
            </a:r>
          </a:p>
        </p:txBody>
      </p:sp>
      <p:pic>
        <p:nvPicPr>
          <p:cNvPr id="12" name="Picture 3" descr="C:\Users\Noemi\Desktop\download (1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" y="304800"/>
            <a:ext cx="1095686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2443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4375" t="19722" r="2144" b="10578"/>
          <a:stretch>
            <a:fillRect/>
          </a:stretch>
        </p:blipFill>
        <p:spPr bwMode="auto">
          <a:xfrm>
            <a:off x="12552" y="457200"/>
            <a:ext cx="9131448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it-IT" smtClean="0">
                <a:latin typeface="Arial" pitchFamily="34" charset="0"/>
                <a:cs typeface="Arial" pitchFamily="34" charset="0"/>
              </a:rPr>
              <a:t>nel Mondo</a:t>
            </a:r>
            <a:endParaRPr lang="it-I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8125" t="37807" r="19375" b="14825"/>
          <a:stretch>
            <a:fillRect/>
          </a:stretch>
        </p:blipFill>
        <p:spPr bwMode="auto">
          <a:xfrm>
            <a:off x="457200" y="13716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/>
          <a:lstStyle/>
          <a:p>
            <a:r>
              <a:rPr lang="it-IT" dirty="0" smtClean="0">
                <a:latin typeface="Arial" pitchFamily="34" charset="0"/>
                <a:cs typeface="Arial" pitchFamily="34" charset="0"/>
              </a:rPr>
              <a:t>in Italia</a:t>
            </a:r>
            <a:endParaRPr lang="it-I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8333" t="34551" r="19519" b="4000"/>
          <a:stretch>
            <a:fillRect/>
          </a:stretch>
        </p:blipFill>
        <p:spPr bwMode="auto">
          <a:xfrm>
            <a:off x="609600" y="1295400"/>
            <a:ext cx="7644938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s://encrypted-tbn2.gstatic.com/images?q=tbn:ANd9GcQlCN4124vt9AGDSMHYpRAmy0pvknQ7nA0CEMDqNoIG2vNFlGNRv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0472" y="4418667"/>
            <a:ext cx="2439333" cy="2439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http://2.bp.blogspot.com/_y1dokVCyGHQ/THxpMTDSvCI/AAAAAAAARfs/ceV2LRK-vWI/s1600/ponte_lego-1023x6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27373" b="100000" l="2542" r="94233">
                        <a14:backgroundMark x1="19355" y1="97785" x2="18671" y2="56804"/>
                        <a14:backgroundMark x1="71554" y1="97310" x2="71261" y2="748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209800"/>
            <a:ext cx="8184628" cy="3827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 txBox="1">
            <a:spLocks noGrp="1"/>
          </p:cNvSpPr>
          <p:nvPr>
            <p:ph idx="1"/>
          </p:nvPr>
        </p:nvSpPr>
        <p:spPr>
          <a:xfrm rot="19542684">
            <a:off x="-1381" y="1459412"/>
            <a:ext cx="62959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it-IT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www.galmarmilla.it</a:t>
            </a:r>
          </a:p>
          <a:p>
            <a:pPr marL="0" indent="0" algn="ctr">
              <a:buNone/>
            </a:pPr>
            <a:endParaRPr lang="it-IT" sz="4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AutoShape 2" descr="data:image/jpeg;base64,/9j/4AAQSkZJRgABAQAAAQABAAD/2wCEAAkGBhQQEBQUDxQUFRUVFBQUDxUUEA8PDw8UFBQVFBUUFBQXHCYeFxkkGRQUHy8gJCcpLCwsFR4xNTAqNSYrLCkBCQoKDgwOGg8PGiwkHCUsKSw1NS0pKSwpLzQpMC0sLCwvNi4sLC8sKSksKiwsLC0qLCkpLCwsLCkpLCkpKSksKf/AABEIALABHgMBIgACEQEDEQH/xAAcAAABBQEBAQAAAAAAAAAAAAACAQMEBQYABwj/xABFEAACAQIDBAcFAwkGBwEAAAABAgADEQQSIQUGMVETIkFhcYGhMnKRscEHFJIjJEJSYoKy0eEzU3OiwvA0Q2Oz0uLxFv/EABoBAAIDAQEAAAAAAAAAAAAAAAAEAQIDBQb/xAAzEQACAQMCAwUHAwUBAAAAAAAAAQIDBBEhMQUSkRQiMkFhE1FxgaHR8EKx4RUjUsHxM//aAAwDAQACEQMRAD8At4s6EFndOJk4LCAihYQWBG4gEMLFVY4qQLAhYYSGqQwkrkBsJCCR0U4YpyuQGAkXJJASLkkZAjhImSSck7JJyBGyTskk5J2SGQIxSCUkopBKQyBFKQGSSSkApJyBFZIBWSmWNsssmBGKwCskMsbIkkbDJEAx5hAIgRkaKwCI6YBElEA2iQgIMuAhWDDMAiAHQDCgmACTopgmAFqFhhYiiGomYI4COKs5RHVWQ2XEVI4qxVWOqso2Ai044qQ1SOokpkkbCQ+jjq04YpyuScDASLkkgJFyQ5gwRxTnZJJyxMsOYnBH6OIack5YhSHMGCKUglJJKQCsnJDRFKQCklMsbZZJUiskaZZKZYy4l0wIzLG2EkMsacS6YMjsI2RH2EaYSSg2wgNHDAIgA3EMUiDLoDoLQohEkAZ06dAASsQiHEtAC1AjiiIojirMmyyQSiOqIKiOosqSEix9ViIseRZm2SkcqR5EiokdVJRsvgQJCCQwsK0yci2AMkXJHLTrSvMycDWWJlj1ohEOYMDVohEdyzrSeYjAwVgMsfKwWWXUiGiMywGWSCI2wmiZXBEZYy6yU4jTrLFCIyxphJLCMuJomBGYRthH2EaYS5QZIgNHGEBoAMmJaEwiSyACdFMSWAEiJCIgwA6dOnQAuVjqiNrHVmBdBoJIprGkEfQSrBDqCSEWNUxH0EzZdINRHlEBBHVExky6FCxQsVVhTPJokJlizoQEhsskDaCVjuWVW9GKNLB13Xj0ZVfeeyD1aV5sItGDlJR95DfeyjchGBtfXsNuXdpJuF2qjkDgT7N+DceB56cJ5js/ZrW4j2WA6y6XW3P9qaxNm1KxprTcBUdOkIBzqbluqe5bHzESV1JPve9Lqejr8LtoU98abmuIgMJH2vtenhkz1TYE2UDUseNh5Smo76UnYBTxNhdT6kkTqwpylqkeTlJJ4bL1hG2EDDY9ahZR7SGzi4PmCOI0jpEv6EEdxGGEY27tunhKfSVmCgsFW5tdiCbfAGV+wN5UxmcKLFcpW9wKlN1uHW+pFwynvXvllJbA4vGSwcRlpIeMOJojMZcRlhH2EZczRFWNOI1HWjRkkDbCBHWjREsgEIgwzBIlgEgsIU4yoAATocFpYC7URxYIEod5t7lwfVFs9r3Y9RQeHie6KVKkaceaQzRoTrT5Ibmkaqq+0QL8LnU25DtkjD1VYXUg+B+Y7OBnjuxt8Gr4h3a7ZU4m3aRoF7BYGa/Zm9S36rAE8R26dmVvoTEu0yznl0+p1Fw+g48qqd/ovz8wb9BHVEzWE3jJOpUrpcAaqO08b+RvLqntmiQPyi66a3Hx0085eNeEluL1uH16Xln4ZZYII+sYpsCAQQQdQQQQfMR9YNiqWuGFFyxVhCZmqQlp0W04CQWOmf342ZUxGDZaNiwZXKlsoqKt7qSeHYf3ZoCJV7c2kqKaeuZ1IFuCg9pkNJrDNKcpRkpR3RS7I3NwpSkzllqMgdkvTZBfssV+s0uC2KlPSkyhdTly21PbcGQq+yGNOm9Kxbo0zI3BtOw9hjeAoVDe4al42bNztr/u8S7LTc1LGq2HKlzUlBqcngf29gKXVaqUYrmVA6Z1Vny65TcHRCL20vMVit0c9TPhWTKTcqVZFQi18vHqk3PAWllvftyhh7U+kY1xZslme4I/SOirpqP6yBsDa9asT0OW4YLkK+1cE3zA2HCJ3NS9o1nO3lrjHp0M49knS5ai8/zYXZ71cHXyvTzFlsMr6OCey443E1WAxTVc2am1MqQLOUOa9/ZKk34essdn7NqMv5cKpPEK+e4HfaMbSweWqpptYAdcXLXPZa/CNdpv5wg0ouTXezo9+mxi7ehFy3S8vP8ANT5v393qqYzFVlLXpJWfoR+qqZkW3iLk97Rrd7ecUaVVahcNZOgKaMlgQdeyxyn4y43t3CKYyuaboiNUJpK7hWzOw6gB4i7aW7JB2P8AZ1WxLkI1ILnIDNUAJVTa4QdY34+UZnWjHvtmkaeVypHsG6u1zi8FQrNbM6flLCwzqxRiB2XKk+cnpWQvlYtcclU+pMibt7G+54SlQuCUBzEXsWZi7Wv2XaQ3x+TElSo1awzMFLcPZHEyOK1qtK3/ALe70+hhY0oVKz5tl9zRYzCKVzJpbiCAL/CVDrLepXtTswK3Gh1F7yrYRfgFzXqwnGrry4xnfXOSeJUYQknDzyMMI2wjzCNsJ6Y5I0RG2EdiMJIDMS0MrBIlsgBadFJnWhuAk606dDYC8njn2j7PrHFVq1ZagS4WhZCyZVULmLcADa/PWeyLPH948bi9oV6iVH6PDpUdUUAqrBGIDEcXOnE6colWi5pRW41QnytvOhjsDgGqXKG2W363bfkDylirYinxs495Sf5/ETb7tbv0Upt1LnMOsSwY2HMEfCWeK3cpP2spPZZaij4i/rKdjmkaO8g20YvBb2VKZs4K2/RqKSo8DxHpNNg94swBPbqCDnX/AMh6xuvuictqboRbUMHQk9nC4lPQ2Uxq1VoUqjNRNqxpIXVb8L5NbGx+EXqW7/Why3v5w/8AOX2N9s7eyogKo4sLjKQrZD294mh2LvhfTEEcOq6qeNzfMB5cBPJMNUKghsyMeOYENxvbXUecn4XHuCNSeZIOg8ROaqk4PRnqJW1CvDvxWX5rRnteF27QqNlSopbgB1lzdy3AufCWM8Vw23BfiykHRtRw4G4miob5YiwtUzAc1ptmHebf1m0blfqRz6vBtV7GXX+EekgxZmtn760WQdMSjgDN1Gysf2bX9Zc4HaVOsL0mDAWvxBW+ouDqIxGcZbM5FW1rUc88Wl78adSWxnn21tqh69RuOTMCutwRoFj++W9VSli1w1MlAaPSZhoXJYjQ9gAB87zMVcTxLN3kse3xMcp2rqYk3oISulSbWNTRYP7QcSgAelSYAAaF6TaebTVbE24cZTLmn0ZVyhGfPqAL9gtx4Ty2njab+w6nW2hB17uc31aucFsp3bR0ou3Ih2uEv33ZB5Ta4pU4LMVqY0q1STakeUbe2h0+MxFUa5qjZPcByr/lUS53Px7UkaoAzWqjMF9ojJxUdpFwbdtjMIu00UauL+Nz6TQbrb2YemjJUYqS91LKwTgBx7PO04ck88xK9ollL1PXdlb1tiiy0QRkCljUSpTHWuBbMNeBi7y7WOGw1SpcZwLJf9JyQo07bXvbulXuTXV+kamysCEsVYMP0u0TzjevbdTEbQrhmJSkzU6a36q2YroOdl9Y9btd1+8ZhzVoOUtMf8QG1toPi2VsS2exFrqlgL8gAOc01Do8P+WpInG1OyJbSxZjbQWuABx1vpwmMJup8DL/AAano0DcyQOei6+npLXjlzQhTxqzqcMp0HTqVa2qivf5Yb6npDVeoG5qD8ReQL3a548L2ANuXhJVY2pL4KPSRFk13rg5tuljKNXgMUBTpKwBVlINwCLhiBx8JUbdwIpVer7LC68hzH++cbaqKmGU02VzSZulRWDMqk3vYcCOOvfDpYwVqRRjdh1qRGpPd5zGnVVJ5k8I1q0/aR03KthGmElYjDMhs4KnjqLSOROrGaayjluPkNkQI5AIlygJWBaOQSIANFYmWO2iSQGrTrR20ErBMC5XjPMaxuzHmzH1M9MvPMCZNIJl5sL2D730EsTK/Yl+i/eP0lhfWbC+RqazdnYlKgrVKakPXyvWYkksbaADsAufjMu9uXr/ADm22cfyVP3F+Qi1fZG1DRsPH7Ho4gWr01fvI6w8GGsyu0vstpnrYWoaZ7Ffrp8RqPWbNTDV5zqlKMt0dOhd1aPgl9jyDau6eKw9y9Isva9M5l8Tbh6Sr+86ixItpa+Uj+c92DSt2pu1hsSD0tJST+kvUf4jj5xOdr/iztUeNNaVY9DyVNpsFu2vLn33tLDZ28jUj1HamTyPVPiOB8xLja/2WkBmwtawsSUqjQAa+0PqJ5zhy7vYMtr2DAkX8AdfSKTpSg8vQ7VG9p3EeWGvobXaONbFFHqPmZDem2hsCbldLXB5fCUW8ux3xNPqBQ6E5RnPWSwOuls1xoOA566Ra+Bq0VDUSXN+sosCOOo11+Eewm08QoJrU+qNSdEe3bp2zSnd1acXGMsr1IrcPtqs1KpDDXu0/bQs/so3Wb7zmxB0pqagT9q4UZj28eHdPRftDxNJNmYo4jPkNPKejKioxZlCqCQQLta5sdLzzfAbyoT+TqMjdzMhPmDrJu+W8T1tmVKVQ3syP0hNywVr5SLa6ka90Zd5GemMfU4dfg9WCdSElJdNDyLDUFY9YkDj32vbjPSt09l0BhQVpqc5bOXVajGxIAJI4WHDvnmdV9Rb+Wk1WycfX2ctM11boa6rVp3sVZSPaRhwPMeF+wzCqpSjocmvGUloz2HcLZ9DC4eotE2LVGq1FJHU0AFv2AFHG/Ezy7e7DDDYio63FOtUapSdhUyuCb6EgX8r8ZqMJjEr081NgysLGx+KnlM39oWJemuHBQ5CHNJ2GZBqAyqDoLWBOnKa0K8pSin5JmNGo9YNav8A0V2yMdTqOq1CcpNnsCvVPHXsHf2T00YwVjUw4FLokUDCsnFWChVBa5LG+h7r8rzyPZWE6R731K5bdgNrXvyt85t9ng0FXoyVK8CDYgm9/mZ0JWHaZxq8zTjt6PKefmlj4MmrdK3jyYznfpj6PU1G/e0q2FwfSYZVZlZVbMOqqkEF+I7QB+9PF9qbzYrEX6fENlN+ojAL+BLL8ZuPtRoNV2dha9QkuHKnsBWqrMLgaXtTX8RnllphcaTaGLbwIfwuNak4ai7ow4MrFGHms9s3QrVzg8NW6TPUIZmYEAkFzYHQAkABT3g8Zg93/srq4mklV61OmlRQyWDVXIPMaAfGer7J2WuGoU6NO5WmuUE8TxJJ7yST5yqtFWi41FoyZXPs2nDdE/G41qts1tOH1kNhHGgR23oQt6apw2QhVqSqS5pbjRWDaOkQSs3M8DRWJHIhEnJGAImWEREtJyRgAiIRHILCSQWNU2UnkD8p5iJ6ZjDak/uP/CZ5mJNLzImX2yNKQ8TJxlZs42pjz+cnCoYw0KOWoZN5tsGbIvur8hMLn5zbYc2VfAfKLXGiQzbvOScrw80jB4YeKDRJDRQ0ZDxc8jBOTF/aLsLFYt6YoF+hCHpFV9GfMeNO4zaWmEOw3wzAvRqqR+lUR1UeQH1nuGaKGitS2U3nJ1LbicqEVHlTS+TPFF2kO23k1vTUx5ccO248gfkZ61itl0av9rSpt71NCfja8qcTuNg34UynuVHX0JI9IrKwfkdenx+P6k10Z523RtxCX46qAdfECH91RkK5VKkgke0DbsN7i19fKazEfZrT/wCVWqL3MqVB6WlZiPs6rrqlSk/IHNTPyI9ZjKzqR2HYcXtp7tfNNGO2pupSrMpS1K2jBUFn4ciAD327ZscJjKFXC08FjaatQRAiuM/SoUWyOLA2bvHPha4NfiN2sbT/AOUxHNHSr5gCV9SpUpm1VGX36bKfkJCdal/JaVOxuc6LL9z/AGE2Bu3Sw2IYriq3R5iB+aplqKDYEnpNNO3L/Keo4/7qUFCv0LLYWp1DTYEcAQG89Z5emPHaPgfpb6wxil528tPS8vC6lDL5ULVODW82nGbRm9mjJtOoiC1MVKwRdcoUM2S3lbymsxWbL1QDz6wU25i/G3KQ/utM1BUATP2MDlY6W4dundHqgcj2iL80Uj5D5zpW/EoQpuMspnJuuA1pVlOm4yivJtpv8+JJ3sxf33A/d1UIVakafWLAhLqbmwt1TMNV3KcISrhm0stgAefWzTSPh6wHUqqT+1TAHpeJRFcAl+jY9gAOvgQR8pyHcVJPLaPQ/wBNto5Sg189vr9zQ7qbc+74SjQqocyDKzB0K2Lk+gPpLqvvTTViFDNb9IZQp8Lm/pMSMS/6mncla48dTr4XhHEn9Q/hqA//ACMq7rpYyhN8LsXLLT6m1rbxUhbVmuL9UA5e468Zx29SyhrnW/VABcW5gHSYn7z+yfPMPhcaxPvg5f5rf6Zbttb0Kf0izwtZdTbLtqkVLXIsbWI6x7woubd8WltikwJzWC2vmBU68hxMwVXaKgcuV2uPRZAxG8aIL3UnkG19LyVfVs7IznwizSfea6fY9No7UpOSFbgCTcMosOOpE6ltKm7ZVcE620bs142tPJH3z5Ifx/0gHfQ/3Z/H/SaK8raZihSVhY5eKj9PzGv0PXU2lTLBQ6kk2ABvc+UkkTxv/wDafsN+Mfym6+z3bIxNKrxBR10JubMv/qYxQuZzlyyiJ3lnb04c9Kbfo0agrEtHLRLR45BI2o1qFX/Df+Ezzaei7aP5tV/w2+U86mtHZlam5d7Pp3prw7fmZIWmfHw1jGBH5NfD6x0NGRF4yEe+bambAeExQqHmZs1aKXHkM2/mPAwg8aigxUbHw0IVIxeLmgBIzzs8YzTs0AH80TPGs0TNAB4vELxrNOzQAMtEY30PDkdRAvEJgBCxOwsPU9ujTPfkCn4rYyqxG4uGb2Q6e7UJHwa80OaDeZypwlujeFzWh4ZvqY3EfZ7/AHdc+DpcfEH6Suq7mYpPYNNh+zUZGPm1rT0AmCZk7Wm9kOQ4rcR3efivtg82fZeLU2NGof3Vcfi1k/Bbt4l/7RaaDvYhvgLzcGJKqxp+Zu+NV8d1JdSv2Rsz7uhXNmuxYm1hwAt6SaYpMS0djFRWEcipUlUk5zeWwLRCo5QiIktkzefIgbaS2HrFeqRSqFWUKWUhGIIv2z55dyxJJJJ4k6k+c+lHQMCGAIIIIIuCDoQRytMJvvudhaeGarSoqjh01UuosTqMt7ekXrUudrAxQq8ujPJUUk6Xv3cZbYXZ2JIFRBmsTYEo2vutx4x5FA4ADw0ml2KLUvM/IS1G0UniTNa9ZwjlIzFLE1KVTNiaDOO1bNQU/gAE9J3E3go4oVBRw60CgTPlKtnvmAuQoJtY8ecqry73SUCpUsBcqt9ACbN2/GMdk9k+ZPT4CTuvaLDWvxNMREyxZ0koDvAbYWr7nzIE88noG8+mEqfuj4us8/E1t9ilXcvsG4FNfAQ248YzR0QeAnExo57kx+mlyPEd/bNpMThvbX3l+Ym2MTud0OWzymEDCjcMRUbFBihoM6ADl5143FgGA5143OgTgcg5okSAYFJnTp0AwITAvDvEgGAYhMWdaAYAiQ2ECTkMCGJCiESckAFZ2WFEtDIA2lDvst8E/vJ/EJoDKPfJfzOp4p/GslMlbnkxoay+2YLJ5/QSry6y12f7J8fpGKK7xa5f9slS73S/tX9z/UspJdbon8uw/wCmf4km9XwsQh4kau0WFlgxAcIe9zWwrd7IP8wP0mCm63zNsL41E+p+kwd4xb+EyqLLL2m9lHgItx3/AAvGA9rX+RJjjKRr9CPmI7hHNxkk4RQaiWIPXXmD7Q5zbXmG2WL1qfvrfu1m5yxC60kh+12Ys6JaLE8jYsSdOk5AWJOnQyB06dOkZA6LEnScgLEnTjJyB1p1ol4l4ZAUiCYpESGQOiZYs6SAOWJDiEQAC0TLDKwYBgQiUu+A/Mqv7n/cSXcqN7R+ZVvdX+NYLclHldpZYA6HxErgZY4E6Hy+sbpeIi48BJtLndL/AIg/4bfNZTEy33Tb85Huv8r/AEm1TwsRh4kbXLEIhzpzh4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" name="AutoShape 4" descr="data:image/jpeg;base64,/9j/4AAQSkZJRgABAQAAAQABAAD/2wCEAAkGBhQQEBQUDxQUFRUVFBQUDxUUEA8PDw8UFBQVFBUUFBQXHCYeFxkkGRQUHy8gJCcpLCwsFR4xNTAqNSYrLCkBCQoKDgwOGg8PGiwkHCUsKSw1NS0pKSwpLzQpMC0sLCwvNi4sLC8sKSksKiwsLC0qLCkpLCwsLCkpLCkpKSksKf/AABEIALABHgMBIgACEQEDEQH/xAAcAAABBQEBAQAAAAAAAAAAAAACAQMEBQYABwj/xABFEAACAQIDBAcFAwkGBwEAAAABAgADEQQSIQUGMVETIkFhcYGhMnKRscEHFJIjJEJSYoKy0eEzU3OiwvA0Q2Oz0uLxFv/EABoBAAIDAQEAAAAAAAAAAAAAAAAEAQIDBQb/xAAzEQACAQMCAwUHAwUBAAAAAAAAAQIDBBEhMQUSkRQiMkFhE1FxgaHR8EKx4RUjUsHxM//aAAwDAQACEQMRAD8At4s6EFndOJk4LCAihYQWBG4gEMLFVY4qQLAhYYSGqQwkrkBsJCCR0U4YpyuQGAkXJJASLkkZAjhImSSck7JJyBGyTskk5J2SGQIxSCUkopBKQyBFKQGSSSkApJyBFZIBWSmWNsssmBGKwCskMsbIkkbDJEAx5hAIgRkaKwCI6YBElEA2iQgIMuAhWDDMAiAHQDCgmACTopgmAFqFhhYiiGomYI4COKs5RHVWQ2XEVI4qxVWOqso2Ai044qQ1SOokpkkbCQ+jjq04YpyuScDASLkkgJFyQ5gwRxTnZJJyxMsOYnBH6OIack5YhSHMGCKUglJJKQCsnJDRFKQCklMsbZZJUiskaZZKZYy4l0wIzLG2EkMsacS6YMjsI2RH2EaYSSg2wgNHDAIgA3EMUiDLoDoLQohEkAZ06dAASsQiHEtAC1AjiiIojirMmyyQSiOqIKiOosqSEix9ViIseRZm2SkcqR5EiokdVJRsvgQJCCQwsK0yci2AMkXJHLTrSvMycDWWJlj1ohEOYMDVohEdyzrSeYjAwVgMsfKwWWXUiGiMywGWSCI2wmiZXBEZYy6yU4jTrLFCIyxphJLCMuJomBGYRthH2EaYS5QZIgNHGEBoAMmJaEwiSyACdFMSWAEiJCIgwA6dOnQAuVjqiNrHVmBdBoJIprGkEfQSrBDqCSEWNUxH0EzZdINRHlEBBHVExky6FCxQsVVhTPJokJlizoQEhsskDaCVjuWVW9GKNLB13Xj0ZVfeeyD1aV5sItGDlJR95DfeyjchGBtfXsNuXdpJuF2qjkDgT7N+DceB56cJ5js/ZrW4j2WA6y6XW3P9qaxNm1KxprTcBUdOkIBzqbluqe5bHzESV1JPve9Lqejr8LtoU98abmuIgMJH2vtenhkz1TYE2UDUseNh5Smo76UnYBTxNhdT6kkTqwpylqkeTlJJ4bL1hG2EDDY9ahZR7SGzi4PmCOI0jpEv6EEdxGGEY27tunhKfSVmCgsFW5tdiCbfAGV+wN5UxmcKLFcpW9wKlN1uHW+pFwynvXvllJbA4vGSwcRlpIeMOJojMZcRlhH2EZczRFWNOI1HWjRkkDbCBHWjREsgEIgwzBIlgEgsIU4yoAATocFpYC7URxYIEod5t7lwfVFs9r3Y9RQeHie6KVKkaceaQzRoTrT5Ibmkaqq+0QL8LnU25DtkjD1VYXUg+B+Y7OBnjuxt8Gr4h3a7ZU4m3aRoF7BYGa/Zm9S36rAE8R26dmVvoTEu0yznl0+p1Fw+g48qqd/ovz8wb9BHVEzWE3jJOpUrpcAaqO08b+RvLqntmiQPyi66a3Hx0085eNeEluL1uH16Xln4ZZYII+sYpsCAQQQdQQQQfMR9YNiqWuGFFyxVhCZmqQlp0W04CQWOmf342ZUxGDZaNiwZXKlsoqKt7qSeHYf3ZoCJV7c2kqKaeuZ1IFuCg9pkNJrDNKcpRkpR3RS7I3NwpSkzllqMgdkvTZBfssV+s0uC2KlPSkyhdTly21PbcGQq+yGNOm9Kxbo0zI3BtOw9hjeAoVDe4al42bNztr/u8S7LTc1LGq2HKlzUlBqcngf29gKXVaqUYrmVA6Z1Vny65TcHRCL20vMVit0c9TPhWTKTcqVZFQi18vHqk3PAWllvftyhh7U+kY1xZslme4I/SOirpqP6yBsDa9asT0OW4YLkK+1cE3zA2HCJ3NS9o1nO3lrjHp0M49knS5ai8/zYXZ71cHXyvTzFlsMr6OCey443E1WAxTVc2am1MqQLOUOa9/ZKk34essdn7NqMv5cKpPEK+e4HfaMbSweWqpptYAdcXLXPZa/CNdpv5wg0ouTXezo9+mxi7ehFy3S8vP8ANT5v393qqYzFVlLXpJWfoR+qqZkW3iLk97Rrd7ecUaVVahcNZOgKaMlgQdeyxyn4y43t3CKYyuaboiNUJpK7hWzOw6gB4i7aW7JB2P8AZ1WxLkI1ILnIDNUAJVTa4QdY34+UZnWjHvtmkaeVypHsG6u1zi8FQrNbM6flLCwzqxRiB2XKk+cnpWQvlYtcclU+pMibt7G+54SlQuCUBzEXsWZi7Wv2XaQ3x+TElSo1awzMFLcPZHEyOK1qtK3/ALe70+hhY0oVKz5tl9zRYzCKVzJpbiCAL/CVDrLepXtTswK3Gh1F7yrYRfgFzXqwnGrry4xnfXOSeJUYQknDzyMMI2wjzCNsJ6Y5I0RG2EdiMJIDMS0MrBIlsgBadFJnWhuAk606dDYC8njn2j7PrHFVq1ZagS4WhZCyZVULmLcADa/PWeyLPH948bi9oV6iVH6PDpUdUUAqrBGIDEcXOnE6colWi5pRW41QnytvOhjsDgGqXKG2W363bfkDylirYinxs495Sf5/ETb7tbv0Upt1LnMOsSwY2HMEfCWeK3cpP2spPZZaij4i/rKdjmkaO8g20YvBb2VKZs4K2/RqKSo8DxHpNNg94swBPbqCDnX/AMh6xuvuictqboRbUMHQk9nC4lPQ2Uxq1VoUqjNRNqxpIXVb8L5NbGx+EXqW7/Why3v5w/8AOX2N9s7eyogKo4sLjKQrZD294mh2LvhfTEEcOq6qeNzfMB5cBPJMNUKghsyMeOYENxvbXUecn4XHuCNSeZIOg8ROaqk4PRnqJW1CvDvxWX5rRnteF27QqNlSopbgB1lzdy3AufCWM8Vw23BfiykHRtRw4G4miob5YiwtUzAc1ptmHebf1m0blfqRz6vBtV7GXX+EekgxZmtn760WQdMSjgDN1Gysf2bX9Zc4HaVOsL0mDAWvxBW+ouDqIxGcZbM5FW1rUc88Wl78adSWxnn21tqh69RuOTMCutwRoFj++W9VSli1w1MlAaPSZhoXJYjQ9gAB87zMVcTxLN3kse3xMcp2rqYk3oISulSbWNTRYP7QcSgAelSYAAaF6TaebTVbE24cZTLmn0ZVyhGfPqAL9gtx4Ty2njab+w6nW2hB17uc31aucFsp3bR0ou3Ih2uEv33ZB5Ta4pU4LMVqY0q1STakeUbe2h0+MxFUa5qjZPcByr/lUS53Px7UkaoAzWqjMF9ojJxUdpFwbdtjMIu00UauL+Nz6TQbrb2YemjJUYqS91LKwTgBx7PO04ck88xK9ollL1PXdlb1tiiy0QRkCljUSpTHWuBbMNeBi7y7WOGw1SpcZwLJf9JyQo07bXvbulXuTXV+kamysCEsVYMP0u0TzjevbdTEbQrhmJSkzU6a36q2YroOdl9Y9btd1+8ZhzVoOUtMf8QG1toPi2VsS2exFrqlgL8gAOc01Do8P+WpInG1OyJbSxZjbQWuABx1vpwmMJup8DL/AAano0DcyQOei6+npLXjlzQhTxqzqcMp0HTqVa2qivf5Yb6npDVeoG5qD8ReQL3a548L2ANuXhJVY2pL4KPSRFk13rg5tuljKNXgMUBTpKwBVlINwCLhiBx8JUbdwIpVer7LC68hzH++cbaqKmGU02VzSZulRWDMqk3vYcCOOvfDpYwVqRRjdh1qRGpPd5zGnVVJ5k8I1q0/aR03KthGmElYjDMhs4KnjqLSOROrGaayjluPkNkQI5AIlygJWBaOQSIANFYmWO2iSQGrTrR20ErBMC5XjPMaxuzHmzH1M9MvPMCZNIJl5sL2D730EsTK/Yl+i/eP0lhfWbC+RqazdnYlKgrVKakPXyvWYkksbaADsAufjMu9uXr/ADm22cfyVP3F+Qi1fZG1DRsPH7Ho4gWr01fvI6w8GGsyu0vstpnrYWoaZ7Ffrp8RqPWbNTDV5zqlKMt0dOhd1aPgl9jyDau6eKw9y9Isva9M5l8Tbh6Sr+86ixItpa+Uj+c92DSt2pu1hsSD0tJST+kvUf4jj5xOdr/iztUeNNaVY9DyVNpsFu2vLn33tLDZ28jUj1HamTyPVPiOB8xLja/2WkBmwtawsSUqjQAa+0PqJ5zhy7vYMtr2DAkX8AdfSKTpSg8vQ7VG9p3EeWGvobXaONbFFHqPmZDem2hsCbldLXB5fCUW8ux3xNPqBQ6E5RnPWSwOuls1xoOA566Ra+Bq0VDUSXN+sosCOOo11+Eewm08QoJrU+qNSdEe3bp2zSnd1acXGMsr1IrcPtqs1KpDDXu0/bQs/so3Wb7zmxB0pqagT9q4UZj28eHdPRftDxNJNmYo4jPkNPKejKioxZlCqCQQLta5sdLzzfAbyoT+TqMjdzMhPmDrJu+W8T1tmVKVQ3syP0hNywVr5SLa6ka90Zd5GemMfU4dfg9WCdSElJdNDyLDUFY9YkDj32vbjPSt09l0BhQVpqc5bOXVajGxIAJI4WHDvnmdV9Rb+Wk1WycfX2ctM11boa6rVp3sVZSPaRhwPMeF+wzCqpSjocmvGUloz2HcLZ9DC4eotE2LVGq1FJHU0AFv2AFHG/Ezy7e7DDDYio63FOtUapSdhUyuCb6EgX8r8ZqMJjEr081NgysLGx+KnlM39oWJemuHBQ5CHNJ2GZBqAyqDoLWBOnKa0K8pSin5JmNGo9YNav8A0V2yMdTqOq1CcpNnsCvVPHXsHf2T00YwVjUw4FLokUDCsnFWChVBa5LG+h7r8rzyPZWE6R731K5bdgNrXvyt85t9ng0FXoyVK8CDYgm9/mZ0JWHaZxq8zTjt6PKefmlj4MmrdK3jyYznfpj6PU1G/e0q2FwfSYZVZlZVbMOqqkEF+I7QB+9PF9qbzYrEX6fENlN+ojAL+BLL8ZuPtRoNV2dha9QkuHKnsBWqrMLgaXtTX8RnllphcaTaGLbwIfwuNak4ai7ow4MrFGHms9s3QrVzg8NW6TPUIZmYEAkFzYHQAkABT3g8Zg93/srq4mklV61OmlRQyWDVXIPMaAfGer7J2WuGoU6NO5WmuUE8TxJJ7yST5yqtFWi41FoyZXPs2nDdE/G41qts1tOH1kNhHGgR23oQt6apw2QhVqSqS5pbjRWDaOkQSs3M8DRWJHIhEnJGAImWEREtJyRgAiIRHILCSQWNU2UnkD8p5iJ6ZjDak/uP/CZ5mJNLzImX2yNKQ8TJxlZs42pjz+cnCoYw0KOWoZN5tsGbIvur8hMLn5zbYc2VfAfKLXGiQzbvOScrw80jB4YeKDRJDRQ0ZDxc8jBOTF/aLsLFYt6YoF+hCHpFV9GfMeNO4zaWmEOw3wzAvRqqR+lUR1UeQH1nuGaKGitS2U3nJ1LbicqEVHlTS+TPFF2kO23k1vTUx5ccO248gfkZ61itl0av9rSpt71NCfja8qcTuNg34UynuVHX0JI9IrKwfkdenx+P6k10Z523RtxCX46qAdfECH91RkK5VKkgke0DbsN7i19fKazEfZrT/wCVWqL3MqVB6WlZiPs6rrqlSk/IHNTPyI9ZjKzqR2HYcXtp7tfNNGO2pupSrMpS1K2jBUFn4ciAD327ZscJjKFXC08FjaatQRAiuM/SoUWyOLA2bvHPha4NfiN2sbT/AOUxHNHSr5gCV9SpUpm1VGX36bKfkJCdal/JaVOxuc6LL9z/AGE2Bu3Sw2IYriq3R5iB+aplqKDYEnpNNO3L/Keo4/7qUFCv0LLYWp1DTYEcAQG89Z5emPHaPgfpb6wxil528tPS8vC6lDL5ULVODW82nGbRm9mjJtOoiC1MVKwRdcoUM2S3lbymsxWbL1QDz6wU25i/G3KQ/utM1BUATP2MDlY6W4dundHqgcj2iL80Uj5D5zpW/EoQpuMspnJuuA1pVlOm4yivJtpv8+JJ3sxf33A/d1UIVakafWLAhLqbmwt1TMNV3KcISrhm0stgAefWzTSPh6wHUqqT+1TAHpeJRFcAl+jY9gAOvgQR8pyHcVJPLaPQ/wBNto5Sg189vr9zQ7qbc+74SjQqocyDKzB0K2Lk+gPpLqvvTTViFDNb9IZQp8Lm/pMSMS/6mncla48dTr4XhHEn9Q/hqA//ACMq7rpYyhN8LsXLLT6m1rbxUhbVmuL9UA5e468Zx29SyhrnW/VABcW5gHSYn7z+yfPMPhcaxPvg5f5rf6Zbttb0Kf0izwtZdTbLtqkVLXIsbWI6x7woubd8WltikwJzWC2vmBU68hxMwVXaKgcuV2uPRZAxG8aIL3UnkG19LyVfVs7IznwizSfea6fY9No7UpOSFbgCTcMosOOpE6ltKm7ZVcE620bs142tPJH3z5Ifx/0gHfQ/3Z/H/SaK8raZihSVhY5eKj9PzGv0PXU2lTLBQ6kk2ABvc+UkkTxv/wDafsN+Mfym6+z3bIxNKrxBR10JubMv/qYxQuZzlyyiJ3lnb04c9Kbfo0agrEtHLRLR45BI2o1qFX/Df+Ezzaei7aP5tV/w2+U86mtHZlam5d7Pp3prw7fmZIWmfHw1jGBH5NfD6x0NGRF4yEe+bambAeExQqHmZs1aKXHkM2/mPAwg8aigxUbHw0IVIxeLmgBIzzs8YzTs0AH80TPGs0TNAB4vELxrNOzQAMtEY30PDkdRAvEJgBCxOwsPU9ujTPfkCn4rYyqxG4uGb2Q6e7UJHwa80OaDeZypwlujeFzWh4ZvqY3EfZ7/AHdc+DpcfEH6Suq7mYpPYNNh+zUZGPm1rT0AmCZk7Wm9kOQ4rcR3efivtg82fZeLU2NGof3Vcfi1k/Bbt4l/7RaaDvYhvgLzcGJKqxp+Zu+NV8d1JdSv2Rsz7uhXNmuxYm1hwAt6SaYpMS0djFRWEcipUlUk5zeWwLRCo5QiIktkzefIgbaS2HrFeqRSqFWUKWUhGIIv2z55dyxJJJJ4k6k+c+lHQMCGAIIIIIuCDoQRytMJvvudhaeGarSoqjh01UuosTqMt7ekXrUudrAxQq8ujPJUUk6Xv3cZbYXZ2JIFRBmsTYEo2vutx4x5FA4ADw0ml2KLUvM/IS1G0UniTNa9ZwjlIzFLE1KVTNiaDOO1bNQU/gAE9J3E3go4oVBRw60CgTPlKtnvmAuQoJtY8ecqry73SUCpUsBcqt9ACbN2/GMdk9k+ZPT4CTuvaLDWvxNMREyxZ0koDvAbYWr7nzIE88noG8+mEqfuj4us8/E1t9ilXcvsG4FNfAQ248YzR0QeAnExo57kx+mlyPEd/bNpMThvbX3l+Ym2MTud0OWzymEDCjcMRUbFBihoM6ADl5143FgGA5143OgTgcg5okSAYFJnTp0AwITAvDvEgGAYhMWdaAYAiQ2ECTkMCGJCiESckAFZ2WFEtDIA2lDvst8E/vJ/EJoDKPfJfzOp4p/GslMlbnkxoay+2YLJ5/QSry6y12f7J8fpGKK7xa5f9slS73S/tX9z/UspJdbon8uw/wCmf4km9XwsQh4kau0WFlgxAcIe9zWwrd7IP8wP0mCm63zNsL41E+p+kwd4xb+EyqLLL2m9lHgItx3/AAvGA9rX+RJjjKRr9CPmI7hHNxkk4RQaiWIPXXmD7Q5zbXmG2WL1qfvrfu1m5yxC60kh+12Ys6JaLE8jYsSdOk5AWJOnQyB06dOkZA6LEnScgLEnTjJyB1p1ol4l4ZAUiCYpESGQOiZYs6SAOWJDiEQAC0TLDKwYBgQiUu+A/Mqv7n/cSXcqN7R+ZVvdX+NYLclHldpZYA6HxErgZY4E6Hy+sbpeIi48BJtLndL/AIg/4bfNZTEy33Tb85Huv8r/AEm1TwsRh4kbXLEIhzpzh4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" name="Rectangle 9"/>
          <p:cNvSpPr/>
          <p:nvPr/>
        </p:nvSpPr>
        <p:spPr>
          <a:xfrm>
            <a:off x="313455" y="2439035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>
                <a:solidFill>
                  <a:prstClr val="black"/>
                </a:solidFill>
              </a:rPr>
              <a:t> </a:t>
            </a:r>
            <a:r>
              <a:rPr lang="it-IT" sz="2800" b="1" dirty="0" smtClean="0">
                <a:solidFill>
                  <a:prstClr val="black"/>
                </a:solidFill>
              </a:rPr>
              <a:t> </a:t>
            </a:r>
            <a:endParaRPr lang="it-IT" dirty="0"/>
          </a:p>
        </p:txBody>
      </p:sp>
      <p:sp>
        <p:nvSpPr>
          <p:cNvPr id="11" name="AutoShape 8" descr="data:image/jpeg;base64,/9j/4AAQSkZJRgABAQAAAQABAAD/2wCEAAkGBhISEBQUEhQWFRQWFxYaFRYYGBcXGhsXGxYaHBgZGBkgICYgGB8vGhsXIC8gJScpLCwsGB4xNTAqNScrLCkBCQoKDAwMDQwMDSkYEhgpKSkpKSkpKSkpKSkpKSkpKSkpKSkpKSkpKSkpKSkpKSkpKSkpKSkpKSkpKSkpKSkpKf/AABEIAOEA4QMBIgACEQEDEQH/xAAcAAEAAwEBAQEBAAAAAAAAAAAABQYHBAMBAgj/xABHEAACAQMCAwUFAwgHCAIDAAABAgMABBEFIQYSMQcTIkFRFDJhcYFCcpEVM1JigpKhsSMkQ1OissEWFyU0RGNzo9HhZLPC/8QAFAEBAAAAAAAAAAAAAAAAAAAAAP/EABQRAQAAAAAAAAAAAAAAAAAAAAD/2gAMAwEAAhEDEQA/ANxpSlApSlApSlApSlApSlApVW7SeIrixsHubdUZo3jLhgT/AEZcBsYI3yRv5AmrHZ3SyxpIhyrqrKfVWAIP4Gg9qUpQK+Bhv8OtfTWddleWvNZk8jfOo/YLf6EUGi0pSgUpSgUpSgUpSgUpSgUpSgUpSgUpSgUpSgUpSgUqpdpFzfw2yXNi2Tbv3k0PKD3sQHiXOMjA323xnzAqZ4a4ihvrWO4gOUcdPNW+0rehB2/+qCUpSlBH8Q6SLq0ngbpLG6fIspAP0OD9Kq3Y1qxm0mJH/OW7PA4PkYz4R+4UH0q81m/B/wDVNf1K06JcBLuIfE7SY/aY/uUGkUpSgVnXYoea3vZP7y/uG+mE/wDmtCmk5VJPkCfw3qgdhMf/AAdG/Tlmb/Hj/wDmg0KlKUCqFqWv3Fxr0FnbSFIbaMzXhGMNzDwRnPzU/tk/Zq3a7rEdrbS3EnuRIzH44Gyj4k4A+JFVDsf0d1tZL2f/AJi/kMzn0Qk92o+GCWHwcelBfqUpQKUpQKUpQKUpQKUpQKUpQKUpQKUpQDWUzqeH9S5xtpd6+HA923nPmPRSP8II+wM6tXBruiRXlvJbzrzRyLg+o8wwPkQcEH1AoO5WBGRuDX2sg4S7RI9KabTdTl3tWCwzBXcNEQCqsFBKkKVx6A4+zvOXHbnpvS37+5c9EihfJPl73LQaDJIFBLEAAEkk4AA6knyrAeLuOZ5NUi1GxiVoLdxaRyvskzuHLAnI8OCcHy2J64q3TaZq2tnlulOnafkc0IOZ5R6Pt4R8CB91uome0Hg+L8hT21vGEWGPvIlHkYzzn4liA2SdyWNBwJ2x9z4dQ0+8tnHUhO8jPyfw5+gPzr9N23Wz7WtreXMh91UhwPqckj8DVr4L1r2zT7a4zkyRKW++Byv/AIw1TeKDItftNZ1G2mku8afZpFI5gQ800gVC3LI3kNsEHHxU1D9nvFV5pNjbvdRNLpswLJLGOZoGLnIcfolst+1sSfDWqdoU/JpN8f8A8aYfUoQP5159nVqBo9kpGQbaMkHcEOgY5/Ggk9F4jtbtOe2mjlX9VgSPvL7yn4ECpLNUfVuxrS5351iaB855oHMX4Luo+gFRt32L2Kozz3V60SKWcPOOUKoySfB0xmg8+0m+GoXVppMDhhLJ3l4UYHlhj35SR0JwTg+YT1rS4ogqhVACgAADYAAYAH0r+duBpm02ePVBF3enXUssGN2aKLmHduxOT7y7nz7tvVa/oqOQMAykEEAgg5BB6EHzFB+qUpQK4bHXIJpZoopUeSAqJVU5KFs4DfHY/gRVL434znln/Jml+K7f89N9m3j82LeTbj5ZGPEQKsXBfBkGm24ii8TN4pZW96R/Nm9B1wPL4kkkLBSlKBSlKBSlKBSlKBVK4x41utOuFke173Tyo7yaLJkjfJyXXpy4x6feztV1r4ygggjIPUH0oOHRddgu4VmtpFkjbzXyPow6qfgcGu+s41vs0ltpjd6LILeY7yWx/MSj05eiHrt09OTrUjwj2mx3Mnst2htL5dmhk2Dn1iY+9nqB19OYb0F2rj1fVY7aCSeZuWONSzH4AdB6k9APMkV465xFbWcZkuZkiXy5jufgq9WPwAJrOWNxxHMngeDSI2DEtlXumB2AHkny2HqWxyhDaT2eTajp82o+5qE9w1zbH0QHwRnO2DvjO2yHpnOi9nHFcd9acwRYp4zyXMQHKUkHXw9QDgkfUdQatMUKqoVQFVQAABgAAYAA8hisz4606TS71dXtVJibCahCv2kJAEoHrnG/rg9C1Bp9fl0BBBGQRgj1HnXhp2oxzwpNEweORQyMOhB6fL5eVcPEvFdtYQmW5kCLvyr1Zz+ii9WP8B5kDegp/Y25gF9p7E5s7lwmf7qQkofxVj+1Wj1/PttxDqq6ut5DbRxtqSMIYZTyh44gvLzHK8r8qggnGebpgir5/tdr5HKNHQN+kbmPl+eM9PrQSfbDNy6JeH1RB+9Ki/61P8LQcljap+jBCPwjUVjXahpusPYGbULiNEMkapaQA8hLHrI3njGQMtv6VabDtIudOCwazaugXCrdwrzwuBsCce6cem/6q0GoVnva/qcjwwadbn+nv5BH92EEGRj8OgPw5/Su0dsuj8vN7Yvy7ubP4cmaheAG/Keq3WqkHuYv6vZ5GPCBl3wdwSD/AO1h5UF6HDFv7ELJow1uIxHyHzUAAHPrtnPXO/Ws/txqOgEoI3v9MByhTeeBfQr9pf4eeU6VqtKCoaP2s6VcAct0kbeazf0RB9DzYU/QmorjDj95ZFsNIZZruYZMqMGjgj83ZhkZx+GR1JUGP7UJrWaYWNrZwXOozDdyinuEI3kkcDIONwCdtic7BvnYVpiWw1C3YKZ4Lko7gYLIFwm/Xl5ldgP1jQXLgjgmHTYORPHK/inmb35H8yT1AyTgeWT1JJNjpSgUpSgUpSgUpSgUpSgUpSgVQu2bQYJtLnmeNTNAgaKTGGXDrkBhvgjO3Tz61faoXbZqHJpEkY3kuHihjUdSzOGIH7Kn8RQZno+ijT3hvdVtTfW08cTrdczymEuobEsbHDdR72fgSfDW+aRqkFxCklu6SREeFkO3y+BHTBwRXzTdMWO1igYBlSJIyCMghUCkEHqNqoWq9nVzYytdaI/dknMtk5zDJ93JAU+gJGM7FelBpdRvEeoQwWk8txgwrGxkBwQy4xy4PXOeXHmTiqhpnbTZd0/tnPaXEW0tvIrFub9TAy31AI89tzErb3XEMyNLG9tpMbB1R9pLlh0JA6J8tt9iTuoUXhNtShNpbNeSafa3od7ZggkUFm2QFiGTOxHi+2p+0SNY0LsktIZhcXLy3twMESXDc4BHmqdPlnmx5YqY4y4Nh1Cya2YBMAGFgPzbqMIQPTyIHkSKh+zLi2WdJLK88N9aHklB6ug2WUfpeWT55U/aFBx9tVu0dtbXyDx2VzFJ+wWAYfVu7rQbadXRXU5VgGU+oIyD+FQXaCIDpl2tw6pG0LjmbyYjwYHmeflwBuTVL7Nu1iwXTbeK6uFimiTkZWD+6pIQg4IPgC+dB39tg57exi/vb+3X6Yf/AFIrRWUEYO4PWsP487TbC7vdNETsYbe6SWaYowTAK+7kczY3z4fMda2qzvo5UDxOsiNuGQhlPyI2NBn/AGsi3trLkgtoTd3biCDEUfNzPszA4znlOAfIstQljY3PDThjz3GmyhO/KjLQz8oVpAP0Sf4YB3A5pTSf+KcQS3HW100GKH0a4bPOw8jjxfuxmtMdAQQQCCMEHcEeYIoOLRtet7uMS20qSofNTnHwYdVPwIBqq8e8dyQyLY2C97qE3ugbrCp/tJPIbbgHbG52wGpPaTw5YwXKQ6XHKmqSkFY7WQxqq9S0g6IMA4C8vqcAb2XsM0+A2BuvE93NJILmVzzPzK5wuTuBy8repLZPlgLDwHwLHp8TFm726lPNcTtuzsdyATvy5/E7n4VniCb8k64t621nfKsVw3lHMo8Dn0GAPp3hrT64da0WG7geCdQ8cgww/kQfIg4IPkRQdqsCMjcGvtZTBeajoHglR77TF9yVN5oE9HHmoHyX0K+7UjedtNs/KmnxTXtw4yIkRlC/+RiPD9AR8RQaITiqNr3a7aRSdxaq99cnYRW45hnz5nAI/Dmx54qLHA2p6n4tWue4gO/sdscDHpI++fl4vgRV50Dhe0so+S1hSJfMgeJvvMfE31JoJG2kLIrMpQlQSpwSpI3UkbEjptXpSlApSlAqqcXcVXlnKnc6fJdwFcu8TjnVuY+ER4JO2Dn4/CrXSgoFh226azck5ltZPNJ4mXB+a8wH1xVx0zXLe4GbeaKUesbq/wCODtXpf6VDOvLPFHKvpIiuPwINU7U+xXS5W5o43tpPJ4JGQg/BTlR9AKC7XV2kaM8jKiKCWZiAAB1JJ6Csy0Vm1zVEvCpGn2RIteYEd9PneTHoCAfhyqOpYCncbcH6gl7b6cb+SaCcFoDcu/IZE6xORkk7Lg9PGMYNXSz4p1iwjWOfSFkhQBVaybICj0i8R/HFBp9KoWndtmmSNySvJayeaTxshB+JHMB9SKkuJe0iytbQ3CzRzk7QpG6uZJMbKOUnA9T5D44BCj69wnFq/EN3E7Oq29pEBIhwVmLKyH0OzNt8PI7iStOM77SHWDWFM1sSFiv0BPyEw65x+1sff61N9lvDM1vby3F1/wA3eSGafyK5zyJjywCTjyLEeVXC7tElRo5EV0YYZWAZSPQg7Gg+WV7HNGskTq8bjKupBUj1BHWsX7Ub6V9WD6UD7XZ28j3UseDhNsIwIKuwUnbBPiA6rtw8W6Fd2GoPZaLLOqTW5nkt0f3cMwIiJ3Bwoxg8xzjJ2FXnsfvNM9naKzDJcA5uUmI9oLjYl+nMAcgYGBncAk0EXwhwUuqxwXt/fSX6+8sBAjiRxsyugOCQdjjlB+INOCtAtU1fVLKa3hkAdbiAPEjYST3guQcAc0YwPSvRh+QdUyNtMv33/RguPX0VT/l/8Yz2cU/1biLTbkbLcxy20nzG6Z/adP3aDm4x0uCTXdJtDFH3Kx3TtFyLyYKHquMdUqH7TOzjTLCzlniE0cjkJFEkrcrSv0BUgkgDLYz9nHnVjkHe8WL6W9gSfgWkI/lIK5p/+K8QBetppe7ejXROw+hH4xN+lQRPAeutoP8AUdTj7mORu8huVBMZZlXmR2A6ggDPljfw8pqz8X9pqKscGmsl3eXG0IjZXVAf7RyDgY3OD6EnABp2l8XIirYQwpd3k+0cDKsiqD/aSKdthkgH0ycAVU+zPSBo+rSWl33fe3MMbQTAYBbfvIkY9MtkY2z3a7DIFBfOAuAVsFaWVu+vZt7ic7kk7lUJ3C5+pIyfICs3MzaDqckrAnTL5+Z2AJ7i4PUkD7J36eXT3MHTru8jiQvI6oi7szEKoHxJ2FZzr3adHed5aabaNqLMOVyVxbgH9NmxkZ+6PRqDRI9QiaISiRDEV5hIGHJy9ebm6Y+NUbVu16IyG30yF9QuP+3tEvxaTzHxG36wqg9m3Zz7ZLdw3skghtZ+U2sUjiEy5bm6knAwBkbn19dx0jRILWMRW8SRIPsoAPqfNj8Tk0GWcUcJ6lcWNzdardcqxwySJZ2/hjDBCVEjfbwcfpfBqt/ZJoyQaRa8qqGkjEjsAAWLksOY+eAQBnyFTHGti02m3cS7s9vKFHq3IcD8cVG9lOpLNo9my/ZiEZ+BjJQ/5c/WgtlKUoFKUoFKUoFKUoFKUoM57b05LS2ul2e2u4XU/Ak5H4hPwrRRWc9tT97BZ2S/nLq7iUD9RT4j8gWStGFByajo0FwvLPDHKvpIiv8AhkHFYzxV2Z2aa7Zwxh7eG6jk5TC3KUniBbmUnOB7m3qdsVuVZxxi/e8RaRCvvRLcTP8ABSuFz8zGR9aD8/7H67a/8pqa3CD+zu0yfl3niY/iteN52manYoW1LSzyL1mgkDR5Oy5Hi5QWIG7efStPqpdq08a6NemTGDEVH32YBP8AFy0FB7MuNLKS8ub2+uo47y4IRY35kSKEY5VDsAu+F8/sg9Sau/FXAFtqHLdW0ncXa7xXUJG5HTn5Thx5Zzn442ProHCltcaZZreW8cri2gBLoCw/ol25veB8tj5VDXvZBaQsXsrqfT5P+3KSn1Vjk/LmoK9xJxlP7LPpmr2by3bpi3eBQyzH7Ei43UhgCcA9COUdK7dI7I7u8gt/yteysscY7u3QKrRkrgc0m/MwGN8E5HXHX9dldjJdajd3d1cNdS2jG2glwqxlfFzOoG2SP8565zWtUGZP2MtA4nsNQuYrrcNLKRNzrt4WGF2GB1z8thir8O8S3emW50yOycanNO/LLIQYpCx/Pc59/CgDHu7ZJ6rW61Qe2XSg1h7WjMlxZMJYHXqCWUMCD5dD+yOoyCHrwvw1baPC9ze3CNcy73F1K2Mk7lIyd8Z8urEDboBTeP8Ai2PWIHisbKS5EPM/tjZiSIqMsyMcEnA90kZwNjgV28PcKaXIkN3qd8l3O6I+Li4QRoWUNyiPm6AnGDt+qKuU/HOjxxGL2u1EfKV5EdCApGCAqdBj0oKRwF2f/lS0t7zU7qe6Ug93AzsEUKxTLHOWJ5c52O+5Na1p+mRQRiOGNI4x0VFCgfQfzrGezbtRstPimsrifmihkc20yo7CSNmJxgDKnJJ328RHlvaT266efzUd3N6d3DnP4sKD8cISey8Qanavt7T3dzDn7Q358epyx/cNaTWB9o3HTTvaXUFjeW1zDKBBNLHyK4brER9vPoD5sPM1dE4012QDu9GCHG5kuEAz8jykUGkVleh3P5E1WS0l8NjeuZbSQ7LHKcBoifIdB9EPmcdy3XE8nSLT4PvNI5/gzCqX2lWOsMlva3dzbzyXMoEVvFEM5HV+8ZAyAZAJ9GPlmg3rNKzS07K7/u1STWrvCqByx5TAA6Buck/M17HsStn/AD93fTnz558j/Ln+NBerrVoIvzksafedV/ma9ra5SRA8bK6MMqykMpHqCNjVJtuxHR062xc+ryyn+AYCrjpmmRW8SQwoI40GFRegGc/zJP1oOqlKUCo664itIvzlxAn3pY1/ma75IwwIO4IIPyPWqZbdjOjp0tFP3pJW/gXxQdt12n6VH717Afutz/5c1E3Pblo67LO0h9Eil/1UCp+14B02P3LK2HxMMZP4kE1LW2nRR7Rxon3VVf5Cgwuz7RFutZa/NrdXEcCGOzihj5+XOeaSTfCsQScDPvD9EZu3+8zUX/M6JdH0Mjd1/NP9a4uK7BtEvV1K1BFpM6pfwL7o5jtMq9Ack/U46OcahBMrqGUhlYAqRuCCMgg+mKDPDxJxHJ7mmW8Q/wC7OrfwVwf4VSNCXWZtbvCJLW3v+7UMJVYjufDj2cYYFdkJycnOfWt+rNe1yH2WWx1SPZ7eZY5SPtQSZ5gf8QH/AJDQen+yOvyfnNXSMekVuh/jhTVY7RuzS/WwklfUZ7wRYkeFxyryrnmZRzEcwBJ6dM1tgNU3j7tAsbSCWGWUPM8boIE8bkspADAe4N/tY+tBXtC7KLG8tobg3d/KkqK4DzjbI3U4XqDkH5V4672f8N6eubs4OMhWmlZ2+SIcn54xVf7NJdVvrBLS0uIbS3g5lkmB57g87s+y5ynvYB8PQ4Y7ir1acA6VpUb3d0e9dfE9xcnvGLfqqduYnYYBY+poIHsR1iAXN/bQF0gZ1mtIZAQ3dkEOwznI/NeZOMH1rXqxG9bUb+R9bg7uzjtYW9lEqgtNEOYuXzsAVLYPTfA/TqxaD26WbpH7ZHLas0fNzvGxicj3u6YZYjOcbfDrQaZVH7ZtYEGj3ADhZJgsSA9W5nUSKB/4+f5V4Xvbbpw5Rb99dswJ5YImJUDqWD8pFUqFNV1URavH7PKLaZzb2JGcKCObJ2zJspGTnYEY2BDp4St+FpY40dY0nVVEguTJGxcABiSzcmSc7A/StGs+ANKCho7O1YHo3do4I+BIOahdG1TSdcVknt4xcptLBMoEyEbHlbZiM+YxjzAO1Vnjrga10i2a6srm7tZCwWKGKQsskh91eU7kbEnJOwOxOxCU7EtKheC6uWjj7yW7lHurhFXBVFGMKAWbYY6j0rUAtY1whw/xDpsBaKO2nWZu9kgdysiuwHNv4VBwBnBIyKnh2xGDbUdPurT9cL3sf7/h/hmgcUR+08SadA28dvDJc4/XyyqT8mRDWkVjlxxvZTcQ6fdW86vHLDJbye8pVssU5gwBGWZR9DWxA0H2s20KP2viW9nbdbGKOCL4PICXI+P50ftVpNZzwC3d63rULbM0kEq/FWVjn/Gv40GjUpSgUpSgUpSgUpSgUpSgj+INJW6tZoH92WNk+RI2PzBwfpVW7F9TabR4A5y0ReI/JGPKPohUfSrpdXCxozscKilmPwUZP8BWJdm3aPb2OmrEFkubyaaV1toVLN4mwOY4wvu52ycHOKDcqyXt04yszYSWazK9wzx5RDzFQrhjzEbKduhOd+ldZ0DWtV3vZvyfat/08BzMy+jv5bfHHqlWjR+zXTbaFoUto2VxiQyASM4/WZt+u+BgA9AKCpWdrrWrRoXlXTrJlHKIm7yeRMbEuDtkfFfumrdwt2c2Gn7wRAy+c0njlJ8zzH3f2QBVNlhfhy6QozPpNw/K6MSxtpG6MD15ep+IBzkgFtK1jW4bWB553CRIMlv5AD7RJ2AHXNBnPaHYLpV5Bq1sOQNKIr2NBgSRvuX5enNsfm3IfI5+aTo0+vTreXymPT4zm0tT/a/92X1B/iNh4cl/PTdEm4gmF1fK8WnLn2W25irSZ271yCD8iD8Btkt91fhW60NTd6bNJJax+K4s5W517v7TRn7OBvnqMZyQCKDu7Ubhrqa00eA8puGD3BX7Fshz9MlSR9wDzr8dpOnx+06HaKi937UMJgECOIJ4cHy5TuKiezXiqzlvLzUby5hinuH7uGKSRVaOBcco3OBnCj9jPnU3xPMsvEWjqCGVY7mUEHIIMbYIP7IoPKa1Sx4ngKIscd7ayRnlAUd6h5icDzwqD614Xx/IWq98NtNv3xKPswXBz4vgp3Py5v0BXd20xGKC0vkGWsrqNz/42IDD6sIx9a7O0Xi3SltWtryTn79ByxRDnkwcFHA6Kc4ZSxGcedB7cd8BWt0vtXeeyXMQ5lu0PJy8o2MhyOZceeQQOhxscotO0BrvUNOGoSRmG0nkzdKGEcrcoMbsCo5SGVd8DZskLvX64YvbrU3tNIuWdLaIvI5bMck0CbxIVO+2CBgnbf7Ga3Wfhi0e19laCM2+MCLlAUehGOh/WG+d80ElHIGAKkEEAgg5BB6EHzFRvE+vRWVpNcS+5GpOP0idlUfEsQPrWfyaHqOhkvY817p+cvascyxDO5iPmPkPmp96uDjTjG11dNMt7d8pPeR9/GdnVUxlXX9s7jIPLsdqDo4N7LIr6N77VIgZbrxpCmYlijPuYCY8RXHXy65JapP/AHPvb76dqN1a+fIW72P9zw/xzWjqNq+0GbiXiW16raagnqp7mXH+Ff4GqNcdpixa9HdS28lswjMF9ESHwuRyuCACSDyEjHRAB1rRu0jimdHh0+wP9dus4b+6i35pT6dGwfLlY9QMzHBvAltp0HdxrzyOP6aZhl5G8+Y+S5zheg+JySH70fj/AE66x3F3CxPRS3I/7jYb+FWDNVjWOzLS7nPe2kWT9pB3TfMlMZ+uar/+6KS3307Uru29EZu+j/c8P8c0Gj0qkcPRa9Fcol29rcWx5ueZQY5QMHHhAAJzjbB+dXegUpSgUpSg+E1R+IO1u0hk7i1V766Oyw2/jGf1nGQPjjmI8wK5NT4C1DUJ5Pyheclnzt3dtbZXnTPh71iOuMZB5t84xVv4f4VtLGPu7WFIh5kDLN95z4m+poKK3CWr6qD+Ubj2K3b/AKW3wWI9JH3B+RLD4CorT9JvOGyziGO8sWOZJY41S5jHq3myj4kj4pWyV8Zc7Gg4tF1uG7gSe3cPG42I/iCOoIOxB6V3VliW/wCRNYjWPw6fqLcvJ9mG5+zy+gOQPkT5IK0nUtTit4nmmcRxoMuzdAP9T5ADckgCghu0W3gfS7tbhlSMxN4m6BxvGfiecLgDcnasf4Dvk1aS2j1O6iWC0VEhtC/KZnVQA752fbbGcnGMAFua2adp83ENwtzcq0WlxNm3tzsZ2G3eSfDy/FR9om6652faddoVmtYicYDqoRx6YdcH6dPhQWBFAAAGAOgHpWe9r2ovIlvpluf6a+kCtj7MCnMjH4fzCvUal1dcPzxpPK9zpUjBFkfeS2Y9Ax81/hgHABGG6ez1TqOp3mqvvGpNtZ5/u199x8/5u4oLKnZlpYhERs4CAoHMUHOcDGS4w2fjmstk7OCmv+x2N1NbotsZebJZ40ZyHjjOQRknOc58Rznz3qs40Ic/FOoN/d2sCfvd23+hoOLW+w6NraXu7y9eUoxAklDo7AZAdeUZBYDzr07C9AtfYEuwvPdOzrLI/idCrFQik+6OUKfU538gNQrNuzX+q6nqtgdlEwuIR+pKBnHyBiFBKdpfBz3USXNoeS+tTzwMOrY3MR9QfIHbO3RjUnwJxjHqNosyjlkHgmj80kHvDHXHmPgfUGu3XuKLSyTnupkiB6cx8TevKoyzfQGsQ1PtEgttSkvtKWV4pkYXcbRskTP9iVT5HmOTkDfm/TOA0jjHjmf2kafpaLLekZkdvzdum3ifyzgg4PTI2YkKYBuw2QD2lb5/ylziUTFVEfedccmM4z9r/D5VY+yPh7uLBbiQ89zef080mxJ5/Egz8Ac49WarxQZ3oHaa8Mws9Yj9lueiTf2Ew6cyt0X8cfdPhrQwajte4et72Ew3MayIfI9Qf0lbqp+IrMb29u+G2Qd8LvTmOFikdVuIhn+zzjnA9AMfBOtBL9nUftWq6rftvyzeywn0SP3sfPEZ/H1rSazLsFvkksrrlO5vJXIOObldIypI8s7/AIH0rTaBSlKBSlKBSlKBSlKBSlKBSleN7epDG0krBEQFmZjgADqSaCk9ttgJNHmfo8LRSofRhIFJH7LNVe0m3n4jljnuVMWmQkFIehuJQPEz4+wDkfiBvzEescMvEdxzPzxaRC/gXdWuXXbJ8wo3+XQeLJWTm7DrFTzWstzaSeTRTNsfjzZJ/EUGhRRKqhVAVQAAAMAADAAHkMV+6y6bWNX0bxXh/KFgCA06LyzxD1dftD4kn7w6Vo2latDcwpNA4kicZVh5/D1BByCDuCCDQUztm1XlsBaooee9kSGJDg9WBZsfDwgHyLKfKo/Tuw9I4lT8oXy4HSOURoCdzyrg4GST9a+6F/xPX57o722ngwQejTnPeOPI48X/AKzWm0GZz8La3p/9JZXpvoxuba63Yj0STOc/Vfr0qn8K9pRj1PUZjZ3D3VyYVjtUGWUxqyyBzjKgEL9n6Ct8rOOyRA9xq82Pfv5VB+CkkD/FQBxDxJJ4k061iU9Flm5mx8eVx/IVSOIeIdWtdVgu5bBYriSJrZQrh45mYnu9wTuGKHlJ35R08t+qidtGltLpTyx/nLZ450I6jkOGP0VmP7NB5cLdliB/atTPtl6+7GTxRx+ionunHrjAxsBV4urCOSJonQNG6lWQjwlSMEY9MV46Hqi3NtDOvSWNHHw5lBx9M4+ld1Bl3B94+j350q4Ym2mJfT5W+J3hJ6Zyf3j+uMajVd474Pj1G0aFjyyKeeCTzSQe6cjfHkfgfUCqhpvam8Wl3ftY5dQsV7uRG+25PJFIB5gsRzY26noRQSPGHGty91+TdKAa7IzNM28dunqdiObceRxkDBJwPTQeyCzibvrzmvrlt3lnJYZ/VjJIx97mNdXZZwqbOxV5cm6uf6a4dveLv4gpPwB/eLHzq5UFB4j7Lh3vtelyexXi/oDEMn6siAYGfUAj1B61+eHO08iYWeqx+x3fQMfzMvoY36DPpkj0OdhoFRXEfC9tfQmK6jEi+R6Mp/SRuqn5fXIoJWlZ3w9ouq6Zcx26N7bpztgM7Ks1uvxJ95QPIZzjYJ0OiUClKUClKUClKUClKUHlc3KRozuwVFBZmY4AUDJJPkMVlhM3Edxgc8WkQvv1VrqRT+IQH8Pve5oHFXC8WoW/cTtIsZZWbu25S3Kc8rbHK/D4A9RUjY2McMaxxKEjQBVVRgADoAKD9WtqkSLHGoREAVVUYAUDAAHkMV60pQfmSMMCGAIIIIIyCD1BHnWJcTXk3Dk1wlsCbS9jka2XO0FzsDj4AEHHmOX9E1t9ZZr9kms64LRwWs7CMtOASA88gwE5lOdhj92QedB0cEcTaVpdhDbvewd7jmmKt3mZW3fJXIONlz6KKtulcd6fckLDdwux6LzgMfkpwT+Ffmz7P9NiXCWVt8zEjn6swJP41yax2W6XcqQ9pEh/SiURMD65TGfrmgtRrOuwvewnk/vbyd/xCD/Soy+j1LQQXR3vtNwQVc5mtx5EN5qNv1fgvWoLs24+kh06GysLV7u8zIz/AGYo+aRuUu/3eXzA397O1Bu1c9/ZrNFJE+6SIyMP1WUg/wADVAThjiC58VxqUVrnfu7eEPj4cxwf8Rr7JwfrsPit9WWY/oXEChT8OYc5H0xQevYreN7A9rJ+dsp5YGHngMWB+WSwH3a/XEHaY7XDWelQe2XS/nHziCLfB53yM77dQM7ZJ2rNy2spqdxad2ltcamI+dkOUCoD3k0Z5jjKiQnfIycYOK27hPhO30+2WC3XAG7ufedvNnPmf4AbDagqCcC6zceK71Z4if7O1TkUfDnypP1B+dVXjrsbkhiN4lxNeyRFGljmOWeJDlgH6nAHT0BxuAK3KlBF8NcQw31rHcQHKOM481b7SN6EHb/6qUrKrkHQNS7wbaXeviQD3bec/aA8lP8AlBH2FzqisCMjcGg+0pSgUpSgUpSgUpSgUpSgUpSgUpSgUpSgiOLeIUsbKe5fpGhKj9Jzsi/ViB9agOyXh57ewEs2TcXbG4nY9cvuoP7JBx5FmqL7QYW1DVLLTMHuF/rV0cbFFJVEz8SGH7Y9K0kCg+0pSgheNZuTTbxvS2nP17psfxqH7ItNSHR7XlRVMkfO5AALFiSCx8zjA38gK9+1S45NGvT6wlf3iF/1rv4Gh5NMsl9LaD/9Sk0E5SlKDOO1wezy6dqI/wCluQshH9zLs+fwI/brRlNQHH2ie16ZdQAZZomKD9dfGn+JRXN2Y657XpNrKTlhGEf15o/ASfnyhvrQWmlKUHBrmixXdvJbzrzRyLhh5j0IPkQcEHyIFU3s0u7q2lm0u7V3Nsoa3nweV7cnCgnoCMgAZ9R9jfQaUClKUClKUClKUClKUClKUClKUClKUClKUClKUClKUFE7b5uXQ7n9Ywr/AO5D/pVw0mDkt4k/RjRfwUCvmraPDdRGK4jWWMkEqwyMg5H8a7KBSlKBVE7NNEnsptRt3jZbcXPeWzn3WWQHKqfPAVM/Emr3SgUpSgUpSgUpSgUpSgUpSgUpSgUpSgUpSgUpSgUpSgUpSgUpSgUpSgUpSgUpSgUpSgUpSgUpSgUpSgUpSgUpSg/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2" name="AutoShape 10" descr="data:image/jpeg;base64,/9j/4AAQSkZJRgABAQAAAQABAAD/2wCEAAkGBhISEBQUEhQWFRQWFxYaFRYYGBcXGhsXGxYaHBgZGBkgICYgGB8vGhsXIC8gJScpLCwsGB4xNTAqNScrLCkBCQoKDAwMDQwMDSkYEhgpKSkpKSkpKSkpKSkpKSkpKSkpKSkpKSkpKSkpKSkpKSkpKSkpKSkpKSkpKSkpKSkpKf/AABEIAOEA4QMBIgACEQEDEQH/xAAcAAEAAwEBAQEBAAAAAAAAAAAABQYHBAMBAgj/xABHEAACAQMCAwUFAwgHCAIDAAABAgMABBEFIQYSMQcTIkFRFDJhcYFCcpEVM1JigpKhsSMkQ1OissEWFyU0RGNzo9HhZLPC/8QAFAEBAAAAAAAAAAAAAAAAAAAAAP/EABQRAQAAAAAAAAAAAAAAAAAAAAD/2gAMAwEAAhEDEQA/ANxpSlApSlApSlApSlApSlApVW7SeIrixsHubdUZo3jLhgT/AEZcBsYI3yRv5AmrHZ3SyxpIhyrqrKfVWAIP4Gg9qUpQK+Bhv8OtfTWddleWvNZk8jfOo/YLf6EUGi0pSgUpSgUpSgUpSgUpSgUpSgUpSgUpSgUpSgUpSgUqpdpFzfw2yXNi2Tbv3k0PKD3sQHiXOMjA323xnzAqZ4a4ihvrWO4gOUcdPNW+0rehB2/+qCUpSlBH8Q6SLq0ngbpLG6fIspAP0OD9Kq3Y1qxm0mJH/OW7PA4PkYz4R+4UH0q81m/B/wDVNf1K06JcBLuIfE7SY/aY/uUGkUpSgVnXYoea3vZP7y/uG+mE/wDmtCmk5VJPkCfw3qgdhMf/AAdG/Tlmb/Hj/wDmg0KlKUCqFqWv3Fxr0FnbSFIbaMzXhGMNzDwRnPzU/tk/Zq3a7rEdrbS3EnuRIzH44Gyj4k4A+JFVDsf0d1tZL2f/AJi/kMzn0Qk92o+GCWHwcelBfqUpQKUpQKUpQKUpQKUpQKUpQKUpQKUpQDWUzqeH9S5xtpd6+HA923nPmPRSP8II+wM6tXBruiRXlvJbzrzRyLg+o8wwPkQcEH1AoO5WBGRuDX2sg4S7RI9KabTdTl3tWCwzBXcNEQCqsFBKkKVx6A4+zvOXHbnpvS37+5c9EihfJPl73LQaDJIFBLEAAEkk4AA6knyrAeLuOZ5NUi1GxiVoLdxaRyvskzuHLAnI8OCcHy2J64q3TaZq2tnlulOnafkc0IOZ5R6Pt4R8CB91uome0Hg+L8hT21vGEWGPvIlHkYzzn4liA2SdyWNBwJ2x9z4dQ0+8tnHUhO8jPyfw5+gPzr9N23Wz7WtreXMh91UhwPqckj8DVr4L1r2zT7a4zkyRKW++Byv/AIw1TeKDItftNZ1G2mku8afZpFI5gQ800gVC3LI3kNsEHHxU1D9nvFV5pNjbvdRNLpswLJLGOZoGLnIcfolst+1sSfDWqdoU/JpN8f8A8aYfUoQP5159nVqBo9kpGQbaMkHcEOgY5/Ggk9F4jtbtOe2mjlX9VgSPvL7yn4ECpLNUfVuxrS5351iaB855oHMX4Luo+gFRt32L2Kozz3V60SKWcPOOUKoySfB0xmg8+0m+GoXVppMDhhLJ3l4UYHlhj35SR0JwTg+YT1rS4ogqhVACgAADYAAYAH0r+duBpm02ePVBF3enXUssGN2aKLmHduxOT7y7nz7tvVa/oqOQMAykEEAgg5BB6EHzFB+qUpQK4bHXIJpZoopUeSAqJVU5KFs4DfHY/gRVL434znln/Jml+K7f89N9m3j82LeTbj5ZGPEQKsXBfBkGm24ii8TN4pZW96R/Nm9B1wPL4kkkLBSlKBSlKBSlKBSlKBVK4x41utOuFke173Tyo7yaLJkjfJyXXpy4x6feztV1r4ygggjIPUH0oOHRddgu4VmtpFkjbzXyPow6qfgcGu+s41vs0ltpjd6LILeY7yWx/MSj05eiHrt09OTrUjwj2mx3Mnst2htL5dmhk2Dn1iY+9nqB19OYb0F2rj1fVY7aCSeZuWONSzH4AdB6k9APMkV465xFbWcZkuZkiXy5jufgq9WPwAJrOWNxxHMngeDSI2DEtlXumB2AHkny2HqWxyhDaT2eTajp82o+5qE9w1zbH0QHwRnO2DvjO2yHpnOi9nHFcd9acwRYp4zyXMQHKUkHXw9QDgkfUdQatMUKqoVQFVQAABgAAYAA8hisz4606TS71dXtVJibCahCv2kJAEoHrnG/rg9C1Bp9fl0BBBGQRgj1HnXhp2oxzwpNEweORQyMOhB6fL5eVcPEvFdtYQmW5kCLvyr1Zz+ii9WP8B5kDegp/Y25gF9p7E5s7lwmf7qQkofxVj+1Wj1/PttxDqq6ut5DbRxtqSMIYZTyh44gvLzHK8r8qggnGebpgir5/tdr5HKNHQN+kbmPl+eM9PrQSfbDNy6JeH1RB+9Ki/61P8LQcljap+jBCPwjUVjXahpusPYGbULiNEMkapaQA8hLHrI3njGQMtv6VabDtIudOCwazaugXCrdwrzwuBsCce6cem/6q0GoVnva/qcjwwadbn+nv5BH92EEGRj8OgPw5/Su0dsuj8vN7Yvy7ubP4cmaheAG/Keq3WqkHuYv6vZ5GPCBl3wdwSD/AO1h5UF6HDFv7ELJow1uIxHyHzUAAHPrtnPXO/Ws/txqOgEoI3v9MByhTeeBfQr9pf4eeU6VqtKCoaP2s6VcAct0kbeazf0RB9DzYU/QmorjDj95ZFsNIZZruYZMqMGjgj83ZhkZx+GR1JUGP7UJrWaYWNrZwXOozDdyinuEI3kkcDIONwCdtic7BvnYVpiWw1C3YKZ4Lko7gYLIFwm/Xl5ldgP1jQXLgjgmHTYORPHK/inmb35H8yT1AyTgeWT1JJNjpSgUpSgUpSgUpSgUpSgUpSgVQu2bQYJtLnmeNTNAgaKTGGXDrkBhvgjO3Tz61faoXbZqHJpEkY3kuHihjUdSzOGIH7Kn8RQZno+ijT3hvdVtTfW08cTrdczymEuobEsbHDdR72fgSfDW+aRqkFxCklu6SREeFkO3y+BHTBwRXzTdMWO1igYBlSJIyCMghUCkEHqNqoWq9nVzYytdaI/dknMtk5zDJ93JAU+gJGM7FelBpdRvEeoQwWk8txgwrGxkBwQy4xy4PXOeXHmTiqhpnbTZd0/tnPaXEW0tvIrFub9TAy31AI89tzErb3XEMyNLG9tpMbB1R9pLlh0JA6J8tt9iTuoUXhNtShNpbNeSafa3od7ZggkUFm2QFiGTOxHi+2p+0SNY0LsktIZhcXLy3twMESXDc4BHmqdPlnmx5YqY4y4Nh1Cya2YBMAGFgPzbqMIQPTyIHkSKh+zLi2WdJLK88N9aHklB6ug2WUfpeWT55U/aFBx9tVu0dtbXyDx2VzFJ+wWAYfVu7rQbadXRXU5VgGU+oIyD+FQXaCIDpl2tw6pG0LjmbyYjwYHmeflwBuTVL7Nu1iwXTbeK6uFimiTkZWD+6pIQg4IPgC+dB39tg57exi/vb+3X6Yf/AFIrRWUEYO4PWsP487TbC7vdNETsYbe6SWaYowTAK+7kczY3z4fMda2qzvo5UDxOsiNuGQhlPyI2NBn/AGsi3trLkgtoTd3biCDEUfNzPszA4znlOAfIstQljY3PDThjz3GmyhO/KjLQz8oVpAP0Sf4YB3A5pTSf+KcQS3HW100GKH0a4bPOw8jjxfuxmtMdAQQQCCMEHcEeYIoOLRtet7uMS20qSofNTnHwYdVPwIBqq8e8dyQyLY2C97qE3ugbrCp/tJPIbbgHbG52wGpPaTw5YwXKQ6XHKmqSkFY7WQxqq9S0g6IMA4C8vqcAb2XsM0+A2BuvE93NJILmVzzPzK5wuTuBy8repLZPlgLDwHwLHp8TFm726lPNcTtuzsdyATvy5/E7n4VniCb8k64t621nfKsVw3lHMo8Dn0GAPp3hrT64da0WG7geCdQ8cgww/kQfIg4IPkRQdqsCMjcGvtZTBeajoHglR77TF9yVN5oE9HHmoHyX0K+7UjedtNs/KmnxTXtw4yIkRlC/+RiPD9AR8RQaITiqNr3a7aRSdxaq99cnYRW45hnz5nAI/Dmx54qLHA2p6n4tWue4gO/sdscDHpI++fl4vgRV50Dhe0so+S1hSJfMgeJvvMfE31JoJG2kLIrMpQlQSpwSpI3UkbEjptXpSlApSlAqqcXcVXlnKnc6fJdwFcu8TjnVuY+ER4JO2Dn4/CrXSgoFh226azck5ltZPNJ4mXB+a8wH1xVx0zXLe4GbeaKUesbq/wCODtXpf6VDOvLPFHKvpIiuPwINU7U+xXS5W5o43tpPJ4JGQg/BTlR9AKC7XV2kaM8jKiKCWZiAAB1JJ6Csy0Vm1zVEvCpGn2RIteYEd9PneTHoCAfhyqOpYCncbcH6gl7b6cb+SaCcFoDcu/IZE6xORkk7Lg9PGMYNXSz4p1iwjWOfSFkhQBVaybICj0i8R/HFBp9KoWndtmmSNySvJayeaTxshB+JHMB9SKkuJe0iytbQ3CzRzk7QpG6uZJMbKOUnA9T5D44BCj69wnFq/EN3E7Oq29pEBIhwVmLKyH0OzNt8PI7iStOM77SHWDWFM1sSFiv0BPyEw65x+1sff61N9lvDM1vby3F1/wA3eSGafyK5zyJjywCTjyLEeVXC7tElRo5EV0YYZWAZSPQg7Gg+WV7HNGskTq8bjKupBUj1BHWsX7Ub6V9WD6UD7XZ28j3UseDhNsIwIKuwUnbBPiA6rtw8W6Fd2GoPZaLLOqTW5nkt0f3cMwIiJ3Bwoxg8xzjJ2FXnsfvNM9naKzDJcA5uUmI9oLjYl+nMAcgYGBncAk0EXwhwUuqxwXt/fSX6+8sBAjiRxsyugOCQdjjlB+INOCtAtU1fVLKa3hkAdbiAPEjYST3guQcAc0YwPSvRh+QdUyNtMv33/RguPX0VT/l/8Yz2cU/1biLTbkbLcxy20nzG6Z/adP3aDm4x0uCTXdJtDFH3Kx3TtFyLyYKHquMdUqH7TOzjTLCzlniE0cjkJFEkrcrSv0BUgkgDLYz9nHnVjkHe8WL6W9gSfgWkI/lIK5p/+K8QBetppe7ejXROw+hH4xN+lQRPAeutoP8AUdTj7mORu8huVBMZZlXmR2A6ggDPljfw8pqz8X9pqKscGmsl3eXG0IjZXVAf7RyDgY3OD6EnABp2l8XIirYQwpd3k+0cDKsiqD/aSKdthkgH0ycAVU+zPSBo+rSWl33fe3MMbQTAYBbfvIkY9MtkY2z3a7DIFBfOAuAVsFaWVu+vZt7ic7kk7lUJ3C5+pIyfICs3MzaDqckrAnTL5+Z2AJ7i4PUkD7J36eXT3MHTru8jiQvI6oi7szEKoHxJ2FZzr3adHed5aabaNqLMOVyVxbgH9NmxkZ+6PRqDRI9QiaISiRDEV5hIGHJy9ebm6Y+NUbVu16IyG30yF9QuP+3tEvxaTzHxG36wqg9m3Zz7ZLdw3skghtZ+U2sUjiEy5bm6knAwBkbn19dx0jRILWMRW8SRIPsoAPqfNj8Tk0GWcUcJ6lcWNzdardcqxwySJZ2/hjDBCVEjfbwcfpfBqt/ZJoyQaRa8qqGkjEjsAAWLksOY+eAQBnyFTHGti02m3cS7s9vKFHq3IcD8cVG9lOpLNo9my/ZiEZ+BjJQ/5c/WgtlKUoFKUoFKUoFKUoFKUoM57b05LS2ul2e2u4XU/Ak5H4hPwrRRWc9tT97BZ2S/nLq7iUD9RT4j8gWStGFByajo0FwvLPDHKvpIiv8AhkHFYzxV2Z2aa7Zwxh7eG6jk5TC3KUniBbmUnOB7m3qdsVuVZxxi/e8RaRCvvRLcTP8ABSuFz8zGR9aD8/7H67a/8pqa3CD+zu0yfl3niY/iteN52manYoW1LSzyL1mgkDR5Oy5Hi5QWIG7efStPqpdq08a6NemTGDEVH32YBP8AFy0FB7MuNLKS8ub2+uo47y4IRY35kSKEY5VDsAu+F8/sg9Sau/FXAFtqHLdW0ncXa7xXUJG5HTn5Thx5Zzn442ProHCltcaZZreW8cri2gBLoCw/ol25veB8tj5VDXvZBaQsXsrqfT5P+3KSn1Vjk/LmoK9xJxlP7LPpmr2by3bpi3eBQyzH7Ei43UhgCcA9COUdK7dI7I7u8gt/yteysscY7u3QKrRkrgc0m/MwGN8E5HXHX9dldjJdajd3d1cNdS2jG2glwqxlfFzOoG2SP8565zWtUGZP2MtA4nsNQuYrrcNLKRNzrt4WGF2GB1z8thir8O8S3emW50yOycanNO/LLIQYpCx/Pc59/CgDHu7ZJ6rW61Qe2XSg1h7WjMlxZMJYHXqCWUMCD5dD+yOoyCHrwvw1baPC9ze3CNcy73F1K2Mk7lIyd8Z8urEDboBTeP8Ai2PWIHisbKS5EPM/tjZiSIqMsyMcEnA90kZwNjgV28PcKaXIkN3qd8l3O6I+Li4QRoWUNyiPm6AnGDt+qKuU/HOjxxGL2u1EfKV5EdCApGCAqdBj0oKRwF2f/lS0t7zU7qe6Ug93AzsEUKxTLHOWJ5c52O+5Na1p+mRQRiOGNI4x0VFCgfQfzrGezbtRstPimsrifmihkc20yo7CSNmJxgDKnJJ328RHlvaT266efzUd3N6d3DnP4sKD8cISey8Qanavt7T3dzDn7Q358epyx/cNaTWB9o3HTTvaXUFjeW1zDKBBNLHyK4brER9vPoD5sPM1dE4012QDu9GCHG5kuEAz8jykUGkVleh3P5E1WS0l8NjeuZbSQ7LHKcBoifIdB9EPmcdy3XE8nSLT4PvNI5/gzCqX2lWOsMlva3dzbzyXMoEVvFEM5HV+8ZAyAZAJ9GPlmg3rNKzS07K7/u1STWrvCqByx5TAA6Buck/M17HsStn/AD93fTnz558j/Ln+NBerrVoIvzksafedV/ma9ra5SRA8bK6MMqykMpHqCNjVJtuxHR062xc+ryyn+AYCrjpmmRW8SQwoI40GFRegGc/zJP1oOqlKUCo664itIvzlxAn3pY1/ma75IwwIO4IIPyPWqZbdjOjp0tFP3pJW/gXxQdt12n6VH717Afutz/5c1E3Pblo67LO0h9Eil/1UCp+14B02P3LK2HxMMZP4kE1LW2nRR7Rxon3VVf5Cgwuz7RFutZa/NrdXEcCGOzihj5+XOeaSTfCsQScDPvD9EZu3+8zUX/M6JdH0Mjd1/NP9a4uK7BtEvV1K1BFpM6pfwL7o5jtMq9Ack/U46OcahBMrqGUhlYAqRuCCMgg+mKDPDxJxHJ7mmW8Q/wC7OrfwVwf4VSNCXWZtbvCJLW3v+7UMJVYjufDj2cYYFdkJycnOfWt+rNe1yH2WWx1SPZ7eZY5SPtQSZ5gf8QH/AJDQen+yOvyfnNXSMekVuh/jhTVY7RuzS/WwklfUZ7wRYkeFxyryrnmZRzEcwBJ6dM1tgNU3j7tAsbSCWGWUPM8boIE8bkspADAe4N/tY+tBXtC7KLG8tobg3d/KkqK4DzjbI3U4XqDkH5V4672f8N6eubs4OMhWmlZ2+SIcn54xVf7NJdVvrBLS0uIbS3g5lkmB57g87s+y5ynvYB8PQ4Y7ir1acA6VpUb3d0e9dfE9xcnvGLfqqduYnYYBY+poIHsR1iAXN/bQF0gZ1mtIZAQ3dkEOwznI/NeZOMH1rXqxG9bUb+R9bg7uzjtYW9lEqgtNEOYuXzsAVLYPTfA/TqxaD26WbpH7ZHLas0fNzvGxicj3u6YZYjOcbfDrQaZVH7ZtYEGj3ADhZJgsSA9W5nUSKB/4+f5V4Xvbbpw5Rb99dswJ5YImJUDqWD8pFUqFNV1URavH7PKLaZzb2JGcKCObJ2zJspGTnYEY2BDp4St+FpY40dY0nVVEguTJGxcABiSzcmSc7A/StGs+ANKCho7O1YHo3do4I+BIOahdG1TSdcVknt4xcptLBMoEyEbHlbZiM+YxjzAO1Vnjrga10i2a6srm7tZCwWKGKQsskh91eU7kbEnJOwOxOxCU7EtKheC6uWjj7yW7lHurhFXBVFGMKAWbYY6j0rUAtY1whw/xDpsBaKO2nWZu9kgdysiuwHNv4VBwBnBIyKnh2xGDbUdPurT9cL3sf7/h/hmgcUR+08SadA28dvDJc4/XyyqT8mRDWkVjlxxvZTcQ6fdW86vHLDJbye8pVssU5gwBGWZR9DWxA0H2s20KP2viW9nbdbGKOCL4PICXI+P50ftVpNZzwC3d63rULbM0kEq/FWVjn/Gv40GjUpSgUpSgUpSgUpSgUpSgj+INJW6tZoH92WNk+RI2PzBwfpVW7F9TabR4A5y0ReI/JGPKPohUfSrpdXCxozscKilmPwUZP8BWJdm3aPb2OmrEFkubyaaV1toVLN4mwOY4wvu52ycHOKDcqyXt04yszYSWazK9wzx5RDzFQrhjzEbKduhOd+ldZ0DWtV3vZvyfat/08BzMy+jv5bfHHqlWjR+zXTbaFoUto2VxiQyASM4/WZt+u+BgA9AKCpWdrrWrRoXlXTrJlHKIm7yeRMbEuDtkfFfumrdwt2c2Gn7wRAy+c0njlJ8zzH3f2QBVNlhfhy6QozPpNw/K6MSxtpG6MD15ep+IBzkgFtK1jW4bWB553CRIMlv5AD7RJ2AHXNBnPaHYLpV5Bq1sOQNKIr2NBgSRvuX5enNsfm3IfI5+aTo0+vTreXymPT4zm0tT/a/92X1B/iNh4cl/PTdEm4gmF1fK8WnLn2W25irSZ271yCD8iD8Btkt91fhW60NTd6bNJJax+K4s5W517v7TRn7OBvnqMZyQCKDu7Ubhrqa00eA8puGD3BX7Fshz9MlSR9wDzr8dpOnx+06HaKi937UMJgECOIJ4cHy5TuKiezXiqzlvLzUby5hinuH7uGKSRVaOBcco3OBnCj9jPnU3xPMsvEWjqCGVY7mUEHIIMbYIP7IoPKa1Sx4ngKIscd7ayRnlAUd6h5icDzwqD614Xx/IWq98NtNv3xKPswXBz4vgp3Py5v0BXd20xGKC0vkGWsrqNz/42IDD6sIx9a7O0Xi3SltWtryTn79ByxRDnkwcFHA6Kc4ZSxGcedB7cd8BWt0vtXeeyXMQ5lu0PJy8o2MhyOZceeQQOhxscotO0BrvUNOGoSRmG0nkzdKGEcrcoMbsCo5SGVd8DZskLvX64YvbrU3tNIuWdLaIvI5bMck0CbxIVO+2CBgnbf7Ga3Wfhi0e19laCM2+MCLlAUehGOh/WG+d80ElHIGAKkEEAgg5BB6EHzFRvE+vRWVpNcS+5GpOP0idlUfEsQPrWfyaHqOhkvY817p+cvascyxDO5iPmPkPmp96uDjTjG11dNMt7d8pPeR9/GdnVUxlXX9s7jIPLsdqDo4N7LIr6N77VIgZbrxpCmYlijPuYCY8RXHXy65JapP/AHPvb76dqN1a+fIW72P9zw/xzWjqNq+0GbiXiW16raagnqp7mXH+Ff4GqNcdpixa9HdS28lswjMF9ESHwuRyuCACSDyEjHRAB1rRu0jimdHh0+wP9dus4b+6i35pT6dGwfLlY9QMzHBvAltp0HdxrzyOP6aZhl5G8+Y+S5zheg+JySH70fj/AE66x3F3CxPRS3I/7jYb+FWDNVjWOzLS7nPe2kWT9pB3TfMlMZ+uar/+6KS3307Uru29EZu+j/c8P8c0Gj0qkcPRa9Fcol29rcWx5ueZQY5QMHHhAAJzjbB+dXegUpSgUpSg+E1R+IO1u0hk7i1V766Oyw2/jGf1nGQPjjmI8wK5NT4C1DUJ5Pyheclnzt3dtbZXnTPh71iOuMZB5t84xVv4f4VtLGPu7WFIh5kDLN95z4m+poKK3CWr6qD+Ubj2K3b/AKW3wWI9JH3B+RLD4CorT9JvOGyziGO8sWOZJY41S5jHq3myj4kj4pWyV8Zc7Gg4tF1uG7gSe3cPG42I/iCOoIOxB6V3VliW/wCRNYjWPw6fqLcvJ9mG5+zy+gOQPkT5IK0nUtTit4nmmcRxoMuzdAP9T5ADckgCghu0W3gfS7tbhlSMxN4m6BxvGfiecLgDcnasf4Dvk1aS2j1O6iWC0VEhtC/KZnVQA752fbbGcnGMAFua2adp83ENwtzcq0WlxNm3tzsZ2G3eSfDy/FR9om6652faddoVmtYicYDqoRx6YdcH6dPhQWBFAAAGAOgHpWe9r2ovIlvpluf6a+kCtj7MCnMjH4fzCvUal1dcPzxpPK9zpUjBFkfeS2Y9Ax81/hgHABGG6ez1TqOp3mqvvGpNtZ5/u199x8/5u4oLKnZlpYhERs4CAoHMUHOcDGS4w2fjmstk7OCmv+x2N1NbotsZebJZ40ZyHjjOQRknOc58Rznz3qs40Ic/FOoN/d2sCfvd23+hoOLW+w6NraXu7y9eUoxAklDo7AZAdeUZBYDzr07C9AtfYEuwvPdOzrLI/idCrFQik+6OUKfU538gNQrNuzX+q6nqtgdlEwuIR+pKBnHyBiFBKdpfBz3USXNoeS+tTzwMOrY3MR9QfIHbO3RjUnwJxjHqNosyjlkHgmj80kHvDHXHmPgfUGu3XuKLSyTnupkiB6cx8TevKoyzfQGsQ1PtEgttSkvtKWV4pkYXcbRskTP9iVT5HmOTkDfm/TOA0jjHjmf2kafpaLLekZkdvzdum3ifyzgg4PTI2YkKYBuw2QD2lb5/ylziUTFVEfedccmM4z9r/D5VY+yPh7uLBbiQ89zef080mxJ5/Egz8Ac49WarxQZ3oHaa8Mws9Yj9lueiTf2Ew6cyt0X8cfdPhrQwajte4et72Ew3MayIfI9Qf0lbqp+IrMb29u+G2Qd8LvTmOFikdVuIhn+zzjnA9AMfBOtBL9nUftWq6rftvyzeywn0SP3sfPEZ/H1rSazLsFvkksrrlO5vJXIOObldIypI8s7/AIH0rTaBSlKBSlKBSlKBSlKBSlKBSleN7epDG0krBEQFmZjgADqSaCk9ttgJNHmfo8LRSofRhIFJH7LNVe0m3n4jljnuVMWmQkFIehuJQPEz4+wDkfiBvzEescMvEdxzPzxaRC/gXdWuXXbJ8wo3+XQeLJWTm7DrFTzWstzaSeTRTNsfjzZJ/EUGhRRKqhVAVQAAAMAADAAHkMV+6y6bWNX0bxXh/KFgCA06LyzxD1dftD4kn7w6Vo2latDcwpNA4kicZVh5/D1BByCDuCCDQUztm1XlsBaooee9kSGJDg9WBZsfDwgHyLKfKo/Tuw9I4lT8oXy4HSOURoCdzyrg4GST9a+6F/xPX57o722ngwQejTnPeOPI48X/AKzWm0GZz8La3p/9JZXpvoxuba63Yj0STOc/Vfr0qn8K9pRj1PUZjZ3D3VyYVjtUGWUxqyyBzjKgEL9n6Ct8rOOyRA9xq82Pfv5VB+CkkD/FQBxDxJJ4k061iU9Flm5mx8eVx/IVSOIeIdWtdVgu5bBYriSJrZQrh45mYnu9wTuGKHlJ35R08t+qidtGltLpTyx/nLZ450I6jkOGP0VmP7NB5cLdliB/atTPtl6+7GTxRx+ionunHrjAxsBV4urCOSJonQNG6lWQjwlSMEY9MV46Hqi3NtDOvSWNHHw5lBx9M4+ld1Bl3B94+j350q4Ym2mJfT5W+J3hJ6Zyf3j+uMajVd474Pj1G0aFjyyKeeCTzSQe6cjfHkfgfUCqhpvam8Wl3ftY5dQsV7uRG+25PJFIB5gsRzY26noRQSPGHGty91+TdKAa7IzNM28dunqdiObceRxkDBJwPTQeyCzibvrzmvrlt3lnJYZ/VjJIx97mNdXZZwqbOxV5cm6uf6a4dveLv4gpPwB/eLHzq5UFB4j7Lh3vtelyexXi/oDEMn6siAYGfUAj1B61+eHO08iYWeqx+x3fQMfzMvoY36DPpkj0OdhoFRXEfC9tfQmK6jEi+R6Mp/SRuqn5fXIoJWlZ3w9ouq6Zcx26N7bpztgM7Ks1uvxJ95QPIZzjYJ0OiUClKUClKUClKUClKUHlc3KRozuwVFBZmY4AUDJJPkMVlhM3Edxgc8WkQvv1VrqRT+IQH8Pve5oHFXC8WoW/cTtIsZZWbu25S3Kc8rbHK/D4A9RUjY2McMaxxKEjQBVVRgADoAKD9WtqkSLHGoREAVVUYAUDAAHkMV60pQfmSMMCGAIIIIIyCD1BHnWJcTXk3Dk1wlsCbS9jka2XO0FzsDj4AEHHmOX9E1t9ZZr9kms64LRwWs7CMtOASA88gwE5lOdhj92QedB0cEcTaVpdhDbvewd7jmmKt3mZW3fJXIONlz6KKtulcd6fckLDdwux6LzgMfkpwT+Ffmz7P9NiXCWVt8zEjn6swJP41yax2W6XcqQ9pEh/SiURMD65TGfrmgtRrOuwvewnk/vbyd/xCD/Soy+j1LQQXR3vtNwQVc5mtx5EN5qNv1fgvWoLs24+kh06GysLV7u8zIz/AGYo+aRuUu/3eXzA397O1Bu1c9/ZrNFJE+6SIyMP1WUg/wADVAThjiC58VxqUVrnfu7eEPj4cxwf8Rr7JwfrsPit9WWY/oXEChT8OYc5H0xQevYreN7A9rJ+dsp5YGHngMWB+WSwH3a/XEHaY7XDWelQe2XS/nHziCLfB53yM77dQM7ZJ2rNy2spqdxad2ltcamI+dkOUCoD3k0Z5jjKiQnfIycYOK27hPhO30+2WC3XAG7ufedvNnPmf4AbDagqCcC6zceK71Z4if7O1TkUfDnypP1B+dVXjrsbkhiN4lxNeyRFGljmOWeJDlgH6nAHT0BxuAK3KlBF8NcQw31rHcQHKOM481b7SN6EHb/6qUrKrkHQNS7wbaXeviQD3bec/aA8lP8AlBH2FzqisCMjcGg+0pSgUpSgUpSgUpSgUpSgUpSgUpSgUpSgiOLeIUsbKe5fpGhKj9Jzsi/ViB9agOyXh57ewEs2TcXbG4nY9cvuoP7JBx5FmqL7QYW1DVLLTMHuF/rV0cbFFJVEz8SGH7Y9K0kCg+0pSgheNZuTTbxvS2nP17psfxqH7ItNSHR7XlRVMkfO5AALFiSCx8zjA38gK9+1S45NGvT6wlf3iF/1rv4Gh5NMsl9LaD/9Sk0E5SlKDOO1wezy6dqI/wCluQshH9zLs+fwI/brRlNQHH2ie16ZdQAZZomKD9dfGn+JRXN2Y657XpNrKTlhGEf15o/ASfnyhvrQWmlKUHBrmixXdvJbzrzRyLhh5j0IPkQcEHyIFU3s0u7q2lm0u7V3Nsoa3nweV7cnCgnoCMgAZ9R9jfQaUClKUClKUClKUClKUClKUClKUClKUClKUClKUClKUFE7b5uXQ7n9Ywr/AO5D/pVw0mDkt4k/RjRfwUCvmraPDdRGK4jWWMkEqwyMg5H8a7KBSlKBVE7NNEnsptRt3jZbcXPeWzn3WWQHKqfPAVM/Emr3SgUpSgUpSgUpSgUpSgUpSgUpSgUpSgUpSgUpSgUpSgUpSgUpSgUpSgUpSgUpSgUpSgUpSgUpSgUpSgUpSgUpSg//2Q=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3" name="AutoShape 12" descr="data:image/jpeg;base64,/9j/4AAQSkZJRgABAQAAAQABAAD/2wCEAAkGBhISEBQUEhQWFRQWFxYaFRYYGBcXGhsXGxYaHBgZGBkgICYgGB8vGhsXIC8gJScpLCwsGB4xNTAqNScrLCkBCQoKDAwMDQwMDSkYEhgpKSkpKSkpKSkpKSkpKSkpKSkpKSkpKSkpKSkpKSkpKSkpKSkpKSkpKSkpKSkpKSkpKf/AABEIAOEA4QMBIgACEQEDEQH/xAAcAAEAAwEBAQEBAAAAAAAAAAAABQYHBAMBAgj/xABHEAACAQMCAwUFAwgHCAIDAAABAgMABBEFIQYSMQcTIkFRFDJhcYFCcpEVM1JigpKhsSMkQ1OissEWFyU0RGNzo9HhZLPC/8QAFAEBAAAAAAAAAAAAAAAAAAAAAP/EABQRAQAAAAAAAAAAAAAAAAAAAAD/2gAMAwEAAhEDEQA/ANxpSlApSlApSlApSlApSlApVW7SeIrixsHubdUZo3jLhgT/AEZcBsYI3yRv5AmrHZ3SyxpIhyrqrKfVWAIP4Gg9qUpQK+Bhv8OtfTWddleWvNZk8jfOo/YLf6EUGi0pSgUpSgUpSgUpSgUpSgUpSgUpSgUpSgUpSgUpSgUqpdpFzfw2yXNi2Tbv3k0PKD3sQHiXOMjA323xnzAqZ4a4ihvrWO4gOUcdPNW+0rehB2/+qCUpSlBH8Q6SLq0ngbpLG6fIspAP0OD9Kq3Y1qxm0mJH/OW7PA4PkYz4R+4UH0q81m/B/wDVNf1K06JcBLuIfE7SY/aY/uUGkUpSgVnXYoea3vZP7y/uG+mE/wDmtCmk5VJPkCfw3qgdhMf/AAdG/Tlmb/Hj/wDmg0KlKUCqFqWv3Fxr0FnbSFIbaMzXhGMNzDwRnPzU/tk/Zq3a7rEdrbS3EnuRIzH44Gyj4k4A+JFVDsf0d1tZL2f/AJi/kMzn0Qk92o+GCWHwcelBfqUpQKUpQKUpQKUpQKUpQKUpQKUpQKUpQDWUzqeH9S5xtpd6+HA923nPmPRSP8II+wM6tXBruiRXlvJbzrzRyLg+o8wwPkQcEH1AoO5WBGRuDX2sg4S7RI9KabTdTl3tWCwzBXcNEQCqsFBKkKVx6A4+zvOXHbnpvS37+5c9EihfJPl73LQaDJIFBLEAAEkk4AA6knyrAeLuOZ5NUi1GxiVoLdxaRyvskzuHLAnI8OCcHy2J64q3TaZq2tnlulOnafkc0IOZ5R6Pt4R8CB91uome0Hg+L8hT21vGEWGPvIlHkYzzn4liA2SdyWNBwJ2x9z4dQ0+8tnHUhO8jPyfw5+gPzr9N23Wz7WtreXMh91UhwPqckj8DVr4L1r2zT7a4zkyRKW++Byv/AIw1TeKDItftNZ1G2mku8afZpFI5gQ800gVC3LI3kNsEHHxU1D9nvFV5pNjbvdRNLpswLJLGOZoGLnIcfolst+1sSfDWqdoU/JpN8f8A8aYfUoQP5159nVqBo9kpGQbaMkHcEOgY5/Ggk9F4jtbtOe2mjlX9VgSPvL7yn4ECpLNUfVuxrS5351iaB855oHMX4Luo+gFRt32L2Kozz3V60SKWcPOOUKoySfB0xmg8+0m+GoXVppMDhhLJ3l4UYHlhj35SR0JwTg+YT1rS4ogqhVACgAADYAAYAH0r+duBpm02ePVBF3enXUssGN2aKLmHduxOT7y7nz7tvVa/oqOQMAykEEAgg5BB6EHzFB+qUpQK4bHXIJpZoopUeSAqJVU5KFs4DfHY/gRVL434znln/Jml+K7f89N9m3j82LeTbj5ZGPEQKsXBfBkGm24ii8TN4pZW96R/Nm9B1wPL4kkkLBSlKBSlKBSlKBSlKBVK4x41utOuFke173Tyo7yaLJkjfJyXXpy4x6feztV1r4ygggjIPUH0oOHRddgu4VmtpFkjbzXyPow6qfgcGu+s41vs0ltpjd6LILeY7yWx/MSj05eiHrt09OTrUjwj2mx3Mnst2htL5dmhk2Dn1iY+9nqB19OYb0F2rj1fVY7aCSeZuWONSzH4AdB6k9APMkV465xFbWcZkuZkiXy5jufgq9WPwAJrOWNxxHMngeDSI2DEtlXumB2AHkny2HqWxyhDaT2eTajp82o+5qE9w1zbH0QHwRnO2DvjO2yHpnOi9nHFcd9acwRYp4zyXMQHKUkHXw9QDgkfUdQatMUKqoVQFVQAABgAAYAA8hisz4606TS71dXtVJibCahCv2kJAEoHrnG/rg9C1Bp9fl0BBBGQRgj1HnXhp2oxzwpNEweORQyMOhB6fL5eVcPEvFdtYQmW5kCLvyr1Zz+ii9WP8B5kDegp/Y25gF9p7E5s7lwmf7qQkofxVj+1Wj1/PttxDqq6ut5DbRxtqSMIYZTyh44gvLzHK8r8qggnGebpgir5/tdr5HKNHQN+kbmPl+eM9PrQSfbDNy6JeH1RB+9Ki/61P8LQcljap+jBCPwjUVjXahpusPYGbULiNEMkapaQA8hLHrI3njGQMtv6VabDtIudOCwazaugXCrdwrzwuBsCce6cem/6q0GoVnva/qcjwwadbn+nv5BH92EEGRj8OgPw5/Su0dsuj8vN7Yvy7ubP4cmaheAG/Keq3WqkHuYv6vZ5GPCBl3wdwSD/AO1h5UF6HDFv7ELJow1uIxHyHzUAAHPrtnPXO/Ws/txqOgEoI3v9MByhTeeBfQr9pf4eeU6VqtKCoaP2s6VcAct0kbeazf0RB9DzYU/QmorjDj95ZFsNIZZruYZMqMGjgj83ZhkZx+GR1JUGP7UJrWaYWNrZwXOozDdyinuEI3kkcDIONwCdtic7BvnYVpiWw1C3YKZ4Lko7gYLIFwm/Xl5ldgP1jQXLgjgmHTYORPHK/inmb35H8yT1AyTgeWT1JJNjpSgUpSgUpSgUpSgUpSgUpSgVQu2bQYJtLnmeNTNAgaKTGGXDrkBhvgjO3Tz61faoXbZqHJpEkY3kuHihjUdSzOGIH7Kn8RQZno+ijT3hvdVtTfW08cTrdczymEuobEsbHDdR72fgSfDW+aRqkFxCklu6SREeFkO3y+BHTBwRXzTdMWO1igYBlSJIyCMghUCkEHqNqoWq9nVzYytdaI/dknMtk5zDJ93JAU+gJGM7FelBpdRvEeoQwWk8txgwrGxkBwQy4xy4PXOeXHmTiqhpnbTZd0/tnPaXEW0tvIrFub9TAy31AI89tzErb3XEMyNLG9tpMbB1R9pLlh0JA6J8tt9iTuoUXhNtShNpbNeSafa3od7ZggkUFm2QFiGTOxHi+2p+0SNY0LsktIZhcXLy3twMESXDc4BHmqdPlnmx5YqY4y4Nh1Cya2YBMAGFgPzbqMIQPTyIHkSKh+zLi2WdJLK88N9aHklB6ug2WUfpeWT55U/aFBx9tVu0dtbXyDx2VzFJ+wWAYfVu7rQbadXRXU5VgGU+oIyD+FQXaCIDpl2tw6pG0LjmbyYjwYHmeflwBuTVL7Nu1iwXTbeK6uFimiTkZWD+6pIQg4IPgC+dB39tg57exi/vb+3X6Yf/AFIrRWUEYO4PWsP487TbC7vdNETsYbe6SWaYowTAK+7kczY3z4fMda2qzvo5UDxOsiNuGQhlPyI2NBn/AGsi3trLkgtoTd3biCDEUfNzPszA4znlOAfIstQljY3PDThjz3GmyhO/KjLQz8oVpAP0Sf4YB3A5pTSf+KcQS3HW100GKH0a4bPOw8jjxfuxmtMdAQQQCCMEHcEeYIoOLRtet7uMS20qSofNTnHwYdVPwIBqq8e8dyQyLY2C97qE3ugbrCp/tJPIbbgHbG52wGpPaTw5YwXKQ6XHKmqSkFY7WQxqq9S0g6IMA4C8vqcAb2XsM0+A2BuvE93NJILmVzzPzK5wuTuBy8repLZPlgLDwHwLHp8TFm726lPNcTtuzsdyATvy5/E7n4VniCb8k64t621nfKsVw3lHMo8Dn0GAPp3hrT64da0WG7geCdQ8cgww/kQfIg4IPkRQdqsCMjcGvtZTBeajoHglR77TF9yVN5oE9HHmoHyX0K+7UjedtNs/KmnxTXtw4yIkRlC/+RiPD9AR8RQaITiqNr3a7aRSdxaq99cnYRW45hnz5nAI/Dmx54qLHA2p6n4tWue4gO/sdscDHpI++fl4vgRV50Dhe0so+S1hSJfMgeJvvMfE31JoJG2kLIrMpQlQSpwSpI3UkbEjptXpSlApSlAqqcXcVXlnKnc6fJdwFcu8TjnVuY+ER4JO2Dn4/CrXSgoFh226azck5ltZPNJ4mXB+a8wH1xVx0zXLe4GbeaKUesbq/wCODtXpf6VDOvLPFHKvpIiuPwINU7U+xXS5W5o43tpPJ4JGQg/BTlR9AKC7XV2kaM8jKiKCWZiAAB1JJ6Csy0Vm1zVEvCpGn2RIteYEd9PneTHoCAfhyqOpYCncbcH6gl7b6cb+SaCcFoDcu/IZE6xORkk7Lg9PGMYNXSz4p1iwjWOfSFkhQBVaybICj0i8R/HFBp9KoWndtmmSNySvJayeaTxshB+JHMB9SKkuJe0iytbQ3CzRzk7QpG6uZJMbKOUnA9T5D44BCj69wnFq/EN3E7Oq29pEBIhwVmLKyH0OzNt8PI7iStOM77SHWDWFM1sSFiv0BPyEw65x+1sff61N9lvDM1vby3F1/wA3eSGafyK5zyJjywCTjyLEeVXC7tElRo5EV0YYZWAZSPQg7Gg+WV7HNGskTq8bjKupBUj1BHWsX7Ub6V9WD6UD7XZ28j3UseDhNsIwIKuwUnbBPiA6rtw8W6Fd2GoPZaLLOqTW5nkt0f3cMwIiJ3Bwoxg8xzjJ2FXnsfvNM9naKzDJcA5uUmI9oLjYl+nMAcgYGBncAk0EXwhwUuqxwXt/fSX6+8sBAjiRxsyugOCQdjjlB+INOCtAtU1fVLKa3hkAdbiAPEjYST3guQcAc0YwPSvRh+QdUyNtMv33/RguPX0VT/l/8Yz2cU/1biLTbkbLcxy20nzG6Z/adP3aDm4x0uCTXdJtDFH3Kx3TtFyLyYKHquMdUqH7TOzjTLCzlniE0cjkJFEkrcrSv0BUgkgDLYz9nHnVjkHe8WL6W9gSfgWkI/lIK5p/+K8QBetppe7ejXROw+hH4xN+lQRPAeutoP8AUdTj7mORu8huVBMZZlXmR2A6ggDPljfw8pqz8X9pqKscGmsl3eXG0IjZXVAf7RyDgY3OD6EnABp2l8XIirYQwpd3k+0cDKsiqD/aSKdthkgH0ycAVU+zPSBo+rSWl33fe3MMbQTAYBbfvIkY9MtkY2z3a7DIFBfOAuAVsFaWVu+vZt7ic7kk7lUJ3C5+pIyfICs3MzaDqckrAnTL5+Z2AJ7i4PUkD7J36eXT3MHTru8jiQvI6oi7szEKoHxJ2FZzr3adHed5aabaNqLMOVyVxbgH9NmxkZ+6PRqDRI9QiaISiRDEV5hIGHJy9ebm6Y+NUbVu16IyG30yF9QuP+3tEvxaTzHxG36wqg9m3Zz7ZLdw3skghtZ+U2sUjiEy5bm6knAwBkbn19dx0jRILWMRW8SRIPsoAPqfNj8Tk0GWcUcJ6lcWNzdardcqxwySJZ2/hjDBCVEjfbwcfpfBqt/ZJoyQaRa8qqGkjEjsAAWLksOY+eAQBnyFTHGti02m3cS7s9vKFHq3IcD8cVG9lOpLNo9my/ZiEZ+BjJQ/5c/WgtlKUoFKUoFKUoFKUoFKUoM57b05LS2ul2e2u4XU/Ak5H4hPwrRRWc9tT97BZ2S/nLq7iUD9RT4j8gWStGFByajo0FwvLPDHKvpIiv8AhkHFYzxV2Z2aa7Zwxh7eG6jk5TC3KUniBbmUnOB7m3qdsVuVZxxi/e8RaRCvvRLcTP8ABSuFz8zGR9aD8/7H67a/8pqa3CD+zu0yfl3niY/iteN52manYoW1LSzyL1mgkDR5Oy5Hi5QWIG7efStPqpdq08a6NemTGDEVH32YBP8AFy0FB7MuNLKS8ub2+uo47y4IRY35kSKEY5VDsAu+F8/sg9Sau/FXAFtqHLdW0ncXa7xXUJG5HTn5Thx5Zzn442ProHCltcaZZreW8cri2gBLoCw/ol25veB8tj5VDXvZBaQsXsrqfT5P+3KSn1Vjk/LmoK9xJxlP7LPpmr2by3bpi3eBQyzH7Ei43UhgCcA9COUdK7dI7I7u8gt/yteysscY7u3QKrRkrgc0m/MwGN8E5HXHX9dldjJdajd3d1cNdS2jG2glwqxlfFzOoG2SP8565zWtUGZP2MtA4nsNQuYrrcNLKRNzrt4WGF2GB1z8thir8O8S3emW50yOycanNO/LLIQYpCx/Pc59/CgDHu7ZJ6rW61Qe2XSg1h7WjMlxZMJYHXqCWUMCD5dD+yOoyCHrwvw1baPC9ze3CNcy73F1K2Mk7lIyd8Z8urEDboBTeP8Ai2PWIHisbKS5EPM/tjZiSIqMsyMcEnA90kZwNjgV28PcKaXIkN3qd8l3O6I+Li4QRoWUNyiPm6AnGDt+qKuU/HOjxxGL2u1EfKV5EdCApGCAqdBj0oKRwF2f/lS0t7zU7qe6Ug93AzsEUKxTLHOWJ5c52O+5Na1p+mRQRiOGNI4x0VFCgfQfzrGezbtRstPimsrifmihkc20yo7CSNmJxgDKnJJ328RHlvaT266efzUd3N6d3DnP4sKD8cISey8Qanavt7T3dzDn7Q358epyx/cNaTWB9o3HTTvaXUFjeW1zDKBBNLHyK4brER9vPoD5sPM1dE4012QDu9GCHG5kuEAz8jykUGkVleh3P5E1WS0l8NjeuZbSQ7LHKcBoifIdB9EPmcdy3XE8nSLT4PvNI5/gzCqX2lWOsMlva3dzbzyXMoEVvFEM5HV+8ZAyAZAJ9GPlmg3rNKzS07K7/u1STWrvCqByx5TAA6Buck/M17HsStn/AD93fTnz558j/Ln+NBerrVoIvzksafedV/ma9ra5SRA8bK6MMqykMpHqCNjVJtuxHR062xc+ryyn+AYCrjpmmRW8SQwoI40GFRegGc/zJP1oOqlKUCo664itIvzlxAn3pY1/ma75IwwIO4IIPyPWqZbdjOjp0tFP3pJW/gXxQdt12n6VH717Afutz/5c1E3Pblo67LO0h9Eil/1UCp+14B02P3LK2HxMMZP4kE1LW2nRR7Rxon3VVf5Cgwuz7RFutZa/NrdXEcCGOzihj5+XOeaSTfCsQScDPvD9EZu3+8zUX/M6JdH0Mjd1/NP9a4uK7BtEvV1K1BFpM6pfwL7o5jtMq9Ack/U46OcahBMrqGUhlYAqRuCCMgg+mKDPDxJxHJ7mmW8Q/wC7OrfwVwf4VSNCXWZtbvCJLW3v+7UMJVYjufDj2cYYFdkJycnOfWt+rNe1yH2WWx1SPZ7eZY5SPtQSZ5gf8QH/AJDQen+yOvyfnNXSMekVuh/jhTVY7RuzS/WwklfUZ7wRYkeFxyryrnmZRzEcwBJ6dM1tgNU3j7tAsbSCWGWUPM8boIE8bkspADAe4N/tY+tBXtC7KLG8tobg3d/KkqK4DzjbI3U4XqDkH5V4672f8N6eubs4OMhWmlZ2+SIcn54xVf7NJdVvrBLS0uIbS3g5lkmB57g87s+y5ynvYB8PQ4Y7ir1acA6VpUb3d0e9dfE9xcnvGLfqqduYnYYBY+poIHsR1iAXN/bQF0gZ1mtIZAQ3dkEOwznI/NeZOMH1rXqxG9bUb+R9bg7uzjtYW9lEqgtNEOYuXzsAVLYPTfA/TqxaD26WbpH7ZHLas0fNzvGxicj3u6YZYjOcbfDrQaZVH7ZtYEGj3ADhZJgsSA9W5nUSKB/4+f5V4Xvbbpw5Rb99dswJ5YImJUDqWD8pFUqFNV1URavH7PKLaZzb2JGcKCObJ2zJspGTnYEY2BDp4St+FpY40dY0nVVEguTJGxcABiSzcmSc7A/StGs+ANKCho7O1YHo3do4I+BIOahdG1TSdcVknt4xcptLBMoEyEbHlbZiM+YxjzAO1Vnjrga10i2a6srm7tZCwWKGKQsskh91eU7kbEnJOwOxOxCU7EtKheC6uWjj7yW7lHurhFXBVFGMKAWbYY6j0rUAtY1whw/xDpsBaKO2nWZu9kgdysiuwHNv4VBwBnBIyKnh2xGDbUdPurT9cL3sf7/h/hmgcUR+08SadA28dvDJc4/XyyqT8mRDWkVjlxxvZTcQ6fdW86vHLDJbye8pVssU5gwBGWZR9DWxA0H2s20KP2viW9nbdbGKOCL4PICXI+P50ftVpNZzwC3d63rULbM0kEq/FWVjn/Gv40GjUpSgUpSgUpSgUpSgUpSgj+INJW6tZoH92WNk+RI2PzBwfpVW7F9TabR4A5y0ReI/JGPKPohUfSrpdXCxozscKilmPwUZP8BWJdm3aPb2OmrEFkubyaaV1toVLN4mwOY4wvu52ycHOKDcqyXt04yszYSWazK9wzx5RDzFQrhjzEbKduhOd+ldZ0DWtV3vZvyfat/08BzMy+jv5bfHHqlWjR+zXTbaFoUto2VxiQyASM4/WZt+u+BgA9AKCpWdrrWrRoXlXTrJlHKIm7yeRMbEuDtkfFfumrdwt2c2Gn7wRAy+c0njlJ8zzH3f2QBVNlhfhy6QozPpNw/K6MSxtpG6MD15ep+IBzkgFtK1jW4bWB553CRIMlv5AD7RJ2AHXNBnPaHYLpV5Bq1sOQNKIr2NBgSRvuX5enNsfm3IfI5+aTo0+vTreXymPT4zm0tT/a/92X1B/iNh4cl/PTdEm4gmF1fK8WnLn2W25irSZ271yCD8iD8Btkt91fhW60NTd6bNJJax+K4s5W517v7TRn7OBvnqMZyQCKDu7Ubhrqa00eA8puGD3BX7Fshz9MlSR9wDzr8dpOnx+06HaKi937UMJgECOIJ4cHy5TuKiezXiqzlvLzUby5hinuH7uGKSRVaOBcco3OBnCj9jPnU3xPMsvEWjqCGVY7mUEHIIMbYIP7IoPKa1Sx4ngKIscd7ayRnlAUd6h5icDzwqD614Xx/IWq98NtNv3xKPswXBz4vgp3Py5v0BXd20xGKC0vkGWsrqNz/42IDD6sIx9a7O0Xi3SltWtryTn79ByxRDnkwcFHA6Kc4ZSxGcedB7cd8BWt0vtXeeyXMQ5lu0PJy8o2MhyOZceeQQOhxscotO0BrvUNOGoSRmG0nkzdKGEcrcoMbsCo5SGVd8DZskLvX64YvbrU3tNIuWdLaIvI5bMck0CbxIVO+2CBgnbf7Ga3Wfhi0e19laCM2+MCLlAUehGOh/WG+d80ElHIGAKkEEAgg5BB6EHzFRvE+vRWVpNcS+5GpOP0idlUfEsQPrWfyaHqOhkvY817p+cvascyxDO5iPmPkPmp96uDjTjG11dNMt7d8pPeR9/GdnVUxlXX9s7jIPLsdqDo4N7LIr6N77VIgZbrxpCmYlijPuYCY8RXHXy65JapP/AHPvb76dqN1a+fIW72P9zw/xzWjqNq+0GbiXiW16raagnqp7mXH+Ff4GqNcdpixa9HdS28lswjMF9ESHwuRyuCACSDyEjHRAB1rRu0jimdHh0+wP9dus4b+6i35pT6dGwfLlY9QMzHBvAltp0HdxrzyOP6aZhl5G8+Y+S5zheg+JySH70fj/AE66x3F3CxPRS3I/7jYb+FWDNVjWOzLS7nPe2kWT9pB3TfMlMZ+uar/+6KS3307Uru29EZu+j/c8P8c0Gj0qkcPRa9Fcol29rcWx5ueZQY5QMHHhAAJzjbB+dXegUpSgUpSg+E1R+IO1u0hk7i1V766Oyw2/jGf1nGQPjjmI8wK5NT4C1DUJ5Pyheclnzt3dtbZXnTPh71iOuMZB5t84xVv4f4VtLGPu7WFIh5kDLN95z4m+poKK3CWr6qD+Ubj2K3b/AKW3wWI9JH3B+RLD4CorT9JvOGyziGO8sWOZJY41S5jHq3myj4kj4pWyV8Zc7Gg4tF1uG7gSe3cPG42I/iCOoIOxB6V3VliW/wCRNYjWPw6fqLcvJ9mG5+zy+gOQPkT5IK0nUtTit4nmmcRxoMuzdAP9T5ADckgCghu0W3gfS7tbhlSMxN4m6BxvGfiecLgDcnasf4Dvk1aS2j1O6iWC0VEhtC/KZnVQA752fbbGcnGMAFua2adp83ENwtzcq0WlxNm3tzsZ2G3eSfDy/FR9om6652faddoVmtYicYDqoRx6YdcH6dPhQWBFAAAGAOgHpWe9r2ovIlvpluf6a+kCtj7MCnMjH4fzCvUal1dcPzxpPK9zpUjBFkfeS2Y9Ax81/hgHABGG6ez1TqOp3mqvvGpNtZ5/u199x8/5u4oLKnZlpYhERs4CAoHMUHOcDGS4w2fjmstk7OCmv+x2N1NbotsZebJZ40ZyHjjOQRknOc58Rznz3qs40Ic/FOoN/d2sCfvd23+hoOLW+w6NraXu7y9eUoxAklDo7AZAdeUZBYDzr07C9AtfYEuwvPdOzrLI/idCrFQik+6OUKfU538gNQrNuzX+q6nqtgdlEwuIR+pKBnHyBiFBKdpfBz3USXNoeS+tTzwMOrY3MR9QfIHbO3RjUnwJxjHqNosyjlkHgmj80kHvDHXHmPgfUGu3XuKLSyTnupkiB6cx8TevKoyzfQGsQ1PtEgttSkvtKWV4pkYXcbRskTP9iVT5HmOTkDfm/TOA0jjHjmf2kafpaLLekZkdvzdum3ifyzgg4PTI2YkKYBuw2QD2lb5/ylziUTFVEfedccmM4z9r/D5VY+yPh7uLBbiQ89zef080mxJ5/Egz8Ac49WarxQZ3oHaa8Mws9Yj9lueiTf2Ew6cyt0X8cfdPhrQwajte4et72Ew3MayIfI9Qf0lbqp+IrMb29u+G2Qd8LvTmOFikdVuIhn+zzjnA9AMfBOtBL9nUftWq6rftvyzeywn0SP3sfPEZ/H1rSazLsFvkksrrlO5vJXIOObldIypI8s7/AIH0rTaBSlKBSlKBSlKBSlKBSlKBSleN7epDG0krBEQFmZjgADqSaCk9ttgJNHmfo8LRSofRhIFJH7LNVe0m3n4jljnuVMWmQkFIehuJQPEz4+wDkfiBvzEescMvEdxzPzxaRC/gXdWuXXbJ8wo3+XQeLJWTm7DrFTzWstzaSeTRTNsfjzZJ/EUGhRRKqhVAVQAAAMAADAAHkMV+6y6bWNX0bxXh/KFgCA06LyzxD1dftD4kn7w6Vo2latDcwpNA4kicZVh5/D1BByCDuCCDQUztm1XlsBaooee9kSGJDg9WBZsfDwgHyLKfKo/Tuw9I4lT8oXy4HSOURoCdzyrg4GST9a+6F/xPX57o722ngwQejTnPeOPI48X/AKzWm0GZz8La3p/9JZXpvoxuba63Yj0STOc/Vfr0qn8K9pRj1PUZjZ3D3VyYVjtUGWUxqyyBzjKgEL9n6Ct8rOOyRA9xq82Pfv5VB+CkkD/FQBxDxJJ4k061iU9Flm5mx8eVx/IVSOIeIdWtdVgu5bBYriSJrZQrh45mYnu9wTuGKHlJ35R08t+qidtGltLpTyx/nLZ450I6jkOGP0VmP7NB5cLdliB/atTPtl6+7GTxRx+ionunHrjAxsBV4urCOSJonQNG6lWQjwlSMEY9MV46Hqi3NtDOvSWNHHw5lBx9M4+ld1Bl3B94+j350q4Ym2mJfT5W+J3hJ6Zyf3j+uMajVd474Pj1G0aFjyyKeeCTzSQe6cjfHkfgfUCqhpvam8Wl3ftY5dQsV7uRG+25PJFIB5gsRzY26noRQSPGHGty91+TdKAa7IzNM28dunqdiObceRxkDBJwPTQeyCzibvrzmvrlt3lnJYZ/VjJIx97mNdXZZwqbOxV5cm6uf6a4dveLv4gpPwB/eLHzq5UFB4j7Lh3vtelyexXi/oDEMn6siAYGfUAj1B61+eHO08iYWeqx+x3fQMfzMvoY36DPpkj0OdhoFRXEfC9tfQmK6jEi+R6Mp/SRuqn5fXIoJWlZ3w9ouq6Zcx26N7bpztgM7Ks1uvxJ95QPIZzjYJ0OiUClKUClKUClKUClKUHlc3KRozuwVFBZmY4AUDJJPkMVlhM3Edxgc8WkQvv1VrqRT+IQH8Pve5oHFXC8WoW/cTtIsZZWbu25S3Kc8rbHK/D4A9RUjY2McMaxxKEjQBVVRgADoAKD9WtqkSLHGoREAVVUYAUDAAHkMV60pQfmSMMCGAIIIIIyCD1BHnWJcTXk3Dk1wlsCbS9jka2XO0FzsDj4AEHHmOX9E1t9ZZr9kms64LRwWs7CMtOASA88gwE5lOdhj92QedB0cEcTaVpdhDbvewd7jmmKt3mZW3fJXIONlz6KKtulcd6fckLDdwux6LzgMfkpwT+Ffmz7P9NiXCWVt8zEjn6swJP41yax2W6XcqQ9pEh/SiURMD65TGfrmgtRrOuwvewnk/vbyd/xCD/Soy+j1LQQXR3vtNwQVc5mtx5EN5qNv1fgvWoLs24+kh06GysLV7u8zIz/AGYo+aRuUu/3eXzA397O1Bu1c9/ZrNFJE+6SIyMP1WUg/wADVAThjiC58VxqUVrnfu7eEPj4cxwf8Rr7JwfrsPit9WWY/oXEChT8OYc5H0xQevYreN7A9rJ+dsp5YGHngMWB+WSwH3a/XEHaY7XDWelQe2XS/nHziCLfB53yM77dQM7ZJ2rNy2spqdxad2ltcamI+dkOUCoD3k0Z5jjKiQnfIycYOK27hPhO30+2WC3XAG7ufedvNnPmf4AbDagqCcC6zceK71Z4if7O1TkUfDnypP1B+dVXjrsbkhiN4lxNeyRFGljmOWeJDlgH6nAHT0BxuAK3KlBF8NcQw31rHcQHKOM481b7SN6EHb/6qUrKrkHQNS7wbaXeviQD3bec/aA8lP8AlBH2FzqisCMjcGg+0pSgUpSgUpSgUpSgUpSgUpSgUpSgUpSgiOLeIUsbKe5fpGhKj9Jzsi/ViB9agOyXh57ewEs2TcXbG4nY9cvuoP7JBx5FmqL7QYW1DVLLTMHuF/rV0cbFFJVEz8SGH7Y9K0kCg+0pSgheNZuTTbxvS2nP17psfxqH7ItNSHR7XlRVMkfO5AALFiSCx8zjA38gK9+1S45NGvT6wlf3iF/1rv4Gh5NMsl9LaD/9Sk0E5SlKDOO1wezy6dqI/wCluQshH9zLs+fwI/brRlNQHH2ie16ZdQAZZomKD9dfGn+JRXN2Y657XpNrKTlhGEf15o/ASfnyhvrQWmlKUHBrmixXdvJbzrzRyLhh5j0IPkQcEHyIFU3s0u7q2lm0u7V3Nsoa3nweV7cnCgnoCMgAZ9R9jfQaUClKUClKUClKUClKUClKUClKUClKUClKUClKUClKUFE7b5uXQ7n9Ywr/AO5D/pVw0mDkt4k/RjRfwUCvmraPDdRGK4jWWMkEqwyMg5H8a7KBSlKBVE7NNEnsptRt3jZbcXPeWzn3WWQHKqfPAVM/Emr3SgUpSgUpSgUpSgUpSgUpSgUpSgUpSgUpSgUpSgUpSgUpSgUpSgUpSgUpSgUpSgUpSgUpSgUpSgUpSgUpSgUpSg//2Q=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9" name="Rectangle 8"/>
          <p:cNvSpPr/>
          <p:nvPr/>
        </p:nvSpPr>
        <p:spPr>
          <a:xfrm rot="19450945">
            <a:off x="5058318" y="2940007"/>
            <a:ext cx="35994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it-IT" sz="4800" b="1" cap="all" dirty="0">
                <a:ln w="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prstClr val="black"/>
                </a:solidFill>
                <a:effectLst>
                  <a:reflection blurRad="12700" stA="50000" endPos="50000" dist="5000" dir="5400000" sy="-100000" rotWithShape="0"/>
                </a:effectLst>
                <a:latin typeface="Arial" pitchFamily="34" charset="0"/>
                <a:cs typeface="Arial" pitchFamily="34" charset="0"/>
              </a:rPr>
              <a:t>APP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type="title"/>
          </p:nvPr>
        </p:nvSpPr>
        <p:spPr>
          <a:xfrm rot="19520019">
            <a:off x="1213747" y="1962868"/>
            <a:ext cx="5334000" cy="754062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it-IT" sz="4400" b="1" dirty="0" smtClean="0">
                <a:ln w="17780" cmpd="sng">
                  <a:solidFill>
                    <a:srgbClr val="00B0F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NEWSLETTER</a:t>
            </a:r>
            <a:endParaRPr lang="it-IT" sz="4400" b="1" dirty="0">
              <a:ln w="17780" cmpd="sng">
                <a:solidFill>
                  <a:srgbClr val="00B0F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1" name="Picture 4" descr="http://www.rockol.it/img/foto/upload/youtube-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558848">
            <a:off x="5873345" y="1986588"/>
            <a:ext cx="1008075" cy="962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http://2.bp.blogspot.com/-rzulRJZ80gI/T7kC_4TpzPI/AAAAAAAAFhQ/Zg9VylYUPws/s1600/google+plus+new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848465">
            <a:off x="4581440" y="2123277"/>
            <a:ext cx="1148170" cy="688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0" descr="https://encrypted-tbn2.gstatic.com/images?q=tbn:ANd9GcTLNEbCoOumCvhJaAE2vjs-ONYtGsYbw9ExzVPZD_a6RpFi1bSb_w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875676">
            <a:off x="4873935" y="2596373"/>
            <a:ext cx="1064411" cy="8013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8" descr="http://glamgeek.glamour.it/files/2012/02/twitter-bird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309057">
            <a:off x="5346407" y="1351101"/>
            <a:ext cx="1168845" cy="1067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C:\Users\Noemi\Desktop\download (1)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912" y="113752"/>
            <a:ext cx="1711326" cy="2380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data:image/jpeg;base64,/9j/4AAQSkZJRgABAQAAAQABAAD/2wCEAAkGBhQSEBUUEhQVFRQUFRcYFxYXFRUWGBQVFRQWGBUUFBcYHCYfGBklGhQUHy8gJScpLC0tFR4xNTAqNSYrLCkBCQoKDgwOGg8PGiwcHyQqKiktLC0pKSwsLCwpLCwsLCwpLCwpLCwsKSkpLCwsLCkpLCwsLCwpLCwpKSksLCksLP/AABEIAOEA4QMBIgACEQEDEQH/xAAcAAABBQEBAQAAAAAAAAAAAAAAAQMEBQYCBwj/xABIEAACAQIEAwQGBwUECQUBAAABAgADEQQSITEFQVEGImFxBxMyQoGRFFKhscHR8GJygpLhI7LC8RYkM0NTc3Sz0gglY4OiFf/EABoBAAIDAQEAAAAAAAAAAAAAAAABAgMEBQb/xAAuEQACAgEDAwMCBAcAAAAAAAAAAQIRAwQhMRITQSJRcTJhBbHR8CMzUoGhweH/2gAMAwEAAhEDEQA/APcYQhAAhCEACESLAAhCJAAEWIIQAWES8LwAWEbasBuQPM2karxmivtVqS+dRR95gk34E2kTYSAnHcOdq9InwqJ+ck08UreyynyIP3R00CaY9Cc5ot4hiwhCABCEIAEIQgAQhCABCEIAEIQgAQhCABCEQQAWEIQAIkWQOJcXp0FLVGt4cz/TxNh4wSb4E3ROJlZxPj9KgbO3e+qoLG3Ww2+NpmMX2rasNHFKkxsuVgGYftVDovkoJAO4lPUw9FlcuaaIBoyh3ckkAFajLude8MxmiOB+SiWZLguOJ+ki1MvSFMDlnYsxb6uSnpfbQsJj+LdrsbUa3raqG3eVO7YkAi+Vbj+baR8OgesqU1KoWCqGZny3IzNdQCb218Dymyo8KyKCGUC59YxpU6a1WO1iwZwOVgBfrN/ahge8bMfeebh0jy3E1Wc3dmY9WZmP/wCpDdlG4H65z0LjPY56tQ1A4CsBbMtTMxHterp3LZQOZy9bATG4jg6hmGjWYgEbHWwsec62DJDIqhV/BzMyljdzuisup2sfhO6YK6rdT4aH4Wkv/wDmKDoNjb8v14zoYa00dtv6kQWZL6WyZwvtni8ODkrVNxoe+vjfOCR5j5TX8E9K9diFdBUJIHslbk/troNuajzmCAym+VW02YX38OviJpOz1ejWKU3polRCMtkFmGTUn3s1xtc3nN1Wlgk5dJ0dPqZSdWeocO7aYepYMzUmPu1Rl+TXyn5y+RwRcTzCvwwEGygj/wCMlR8Va4+cjcK4nWwjj1TXS+tF7qD1KjYHy0nFeD+k6Sy+561CUXAu11HE90XSpzpvo1xvb63wl2DM7TTplyafB1CJaLEMIRIsACEIQAIQhAAiRYQAIQhABIEwJme7RdovV3p0yBUtdmNrUxbx0LEbA6Dc9C4pvZCboc7SdrKeEQ37zgeyOV9s3S/LrPNOKticY5etdQSuSn1Z9KYy6eeZrWG1pe4Thi1mVqmY2YtqSQSfeAbc6+21yegFpTcU4gRXJpVPZuAUBCruDkY6sbGxfQmdfSYldRXq9zk6zLUbk9vsWNXhVBHX6VUNQ06ZDIp7oIANOkpuNbaZVAGlza+sANWxbBF9m91QDKi2uL6C11BtfwEk9n+CCrerWJ9WDz3qNfvC55DY9SdOc2DVr2VjTRf+FmVCTa/eAOmnu/OWTn2ZUn1P8vgzwg80eqXpX5/JX8L4MlNAtNQahHeq3JtrshsDYaaDxvLEUSh29Y++c+4DzZfd/h3kQ8foh8nrAP2gpyLa+lxudNrW2lJxvjIqZBTuGQv/AGi5hmVrgDWxJtvfwtKFiyZJb3v5LpajFhhs1t4F7RceKk08O5zH/aVRoW0Byob90DXQCZWpTudbnncm5JPMk7nUmSzTnDLO7p8McMaS39zz+bUvNK3wd4ynQ+jJkH9qzd/UnKAq7chcnpKh6Um1BOxwmq1E1QhNNSQWFjY3F9L3OpHKWx6cSqT5fkn1PI/SvHgh8Nop65BVAZS1tb2u3dUtb3QWBMaoYc0sSqO5perqWNQAMabqdGtpaxt8DOag5Hn/AF1Et8Bhq+PqZGan3EzGq9MXyiyhWdQCwN9j0kM+1yb9NU/+GrTu6SW9m5XDLlUVTqVW1UMCtQ5Rco6gX1B0IkDGcPIupAcDwF/ls32S24VQp0VFIIiq24RcqVGIIbunb92dnA+qVVUlgFAINtbDcEbHw2+8+bTadHdbtGNxGCykMhv3gCDfun3SD7SsPx0ml7P9sypFKuSRYWZtXXl37aOvLMNesiY/DK1svtFh4EWNzcHy2Mr8bh7mzi31WGgv4HdW++SlBT5CM3Hg9SR7gEG4IuCOd/Gdzz7sx2sNFxRxDXQmyVD7pvbK3hN+pmCcHB0zbGSktjqEISBIIQhAAhCEACEIQAIl4sbq1QqlibAAknoBqTACq7T8cGGoM3vkEILXu1t7cxrMFgkDsczhnXUqWu2YnWo/W+YeA25SNxHtMuMxTN3nWmRYKLhFVwLsb735DreQ8PjMQQ+KfMtO/qsgW59oMUuR3RcasddwN50sGBpfcwZ86XwWfH+LFUFOm1i98zA2OUaALzAJvc+EoESLisa1aoXe1zYWAsAALKoA5Aac/wAJ3SE9DgwdrHT5PM6rP1zvwXv+kDCmiUxlZUC5gLZeuQXPe6tvrpaVx1NzqTzOpPn842No6gMhHDHHwjNlzyybyf8AYtuCcHFfPdrFV0AuTmOzEDdR06yNxLhvqny51c/s30udAb87SOHt1v8AKKF0lSjNTcr29hyyw7Sj0+r3GGWNOJIqSZwjgrYhjqFVbFjre1wCBbnrL5ZY411S4K8OKWRqEVux7spwfPVFR7ZEJ0NjmcBdCvTvXvNpWZSMgKhsvshgCByIUa22O0h00SmaSotkAfQDU93MfNjkEr+z1da9SriioD6U1UbqgAOYk7swttyBnCzTlmk8j4/dHqtPjjgjHGuX+2SuLYtRQzVKXrhmVGSyZQxJGZswsouN+V7yHwfA+poIxBBZbOD7ihmKqlt0GY2NzcWN9pe0aYVze4Di4PK4FmHyyn59I21ZL/WvpZRmFhy7ug+coU69Pg0OKvqGHQMLGxH3+R/W04fEZbK2t/ZPNvC3X7DvpOkoPcpbKBqubUleltrjb5aRFwyi4IOuhY6m+4IPLXXSTTTE1RFq4Uk5tmtbqFX6h6+J5cpFqoGBVhsO8p/A8x4yap91j3hz2zDr4eIneKwF1B2PIgaj8x1EsIox3EMJbQ6rtrqV5WPh9omj7A9piD9Eqk3AvRYm91Iv6s+IsbdQPCRMTTzX01HtD4b+I8ZmcYhpVdL7LYg2KMGJUg+Y08pHJBTVFkJOLs9uBiyk7Lcc+k0AxtnXuuB9Ye8B0Isfieku5zWqdM2p2EIQiGEIQgARLxYQAJ5r6Ye1Ro0kwtM2euCzkbrSBtYfvG/8pnpLGw1nzV2r419Mx1atclS2VP8Alpon4n+KbtDh7mXfhGXVZOiG3ki4PTa4l9SxrGiKXuhix/aJ69ba6+MpMPLTDz1Ucaq2jzOTI7qydTkmmZEpmPo0tkjny3ZJQ3khZGQx0PKWil7khTrJPD8Aa1QItgTck22AGunMxjh9LPUVNe8eVr69M2k0uH4cKOLpJSDOQp9ax5B8yi490XF/K052pzLHcVzRv0mleRqT+m6+5mcdhjTcowII6gA25GwJtp4y14HxalSourPVzkkhBbKxvoF0NiTbUyF2iwYpYllXYhWA6Br6a6nUQ7NKTiBZMzZWK3BKh8pKs1uVxbzIhkUcmn6pF2Hrw6pxgvLRpqX9olKoGdbse6cgYFVqBhqu91I++0x2AxjnEN9HFVabEsyUiA3q1sT4Zhfl1sJdV1xnqTTSg6mpUzFy4uCfbGXZFLE2ty6mWHZfsnUw9U1GqIQUK2UE3uQdz0Kr9sx45Qx45OTVvhHVmp5ZxUVsuXwWCcNpoM6IN1di92Zgd8zOSdmPxEtG0Hh4dIpob31uLEee4kSk3cAJ9nunzUkX+Vj8Zz1udFqjjHKzLZQCy6rp1FiD4EXHxEYw1W5uRf8Appr0MeQEWtfXxnGFwoWrZtn1FvrDcX8Rr8DLE0kQq2PV8N63aykbHpb7x18I4wBW+xGjLvY9PuI8DeT6dMKJBxzBTm5HR/LcN5g/Zm6CVdTbJNJIpcfQO49pduhFrlW/Z+6Z/E0BUDNbRzt4AWAI+Z+M1eLpK9wvs8z9Y/VXw6n4CU3EUCtm5Gwbw5K33D4iaU7K6K/sXxT6PivVse5U7pJ58kbzBup/enqQM8Z4vS95d1Nwfv8As+2eodleLfScHSqk3LIA37y91vtF/jM2eO/UasTtUW8IQmYuCEIQAIhixDADN+kLjH0bhuIqA2YpkX96qQgPwzE/CfOtBbW/WnKev+nbiGXDUKI/3tYsf3aSH8aizyCi1/18p3vwyFQv3OXrZXsWeFMn0mlbQb7fuk2m89DE4GRFijx9GkGm8kJUkqszSRNRo4GkRXjgeVSiVdJKzy67OcYFIkZXeo50AyagKTYswzbrrY/lM76yaXsdxf8AtFosFK95kJALK4F7KfEZvzmDWwXabqzXoW45Uk6J9Dh740Z3Bo0QwKjLd37tj3r6AWtsJpX0sF0UC1h0HKNYKpempPMX366/jJJ0E4EpuTrwenx44xt+X5IOOYhAejL/AHgfzklKki8Tv6prbAX8NwZJQaeOsXgn5Hg+khB7VWH1gGHnbKfuX5x83H66yj7ScZGGpGquRqinKqlhqWHQG5Ayg8to4Rt0hSdK2XiknTX/AC+6DWZLrbNoyEEEXGoseY5adTMB2l7YJWwaFKposzkVKaKKhYaXUlraC4N9je2svuE9ssPicqLXFNgFAplfVM2nus2hHgsnPBkStp0QWSLezNBU4iCAb+0NFAu3lYfEfCMVrt/tO6p929y37xG3PQfOd4IKjOAAL97qejXJ1Oovr9aN1MSTz0PIyuKJMZB7ppgiyi6/uX0HwOnxHjIWLTMLGSqzWswNypvpzX3l+I+4RrFOCLg8tPLlLOBGQ4hcAruVtr1BvY+eh+U0Pom4jdK1En2WFRB+y5INvC4HzlDx5fevzy/BiBe/hv8AAx3sTX9TxCkL6VA9L5oXX7advjFlVwJ43Uj1sQiAxZzzYEIQgARDFiGAHinp7xH+s4Zfq0ah/nqKP8E84wra+c3np5b/ANwo/wDTr/3av9J5/hmnpNB/KRytV9TLVW18OXlJNN5X0anI/wCUl052Iy2ORkjbJ6PH1eV61Y+lSWoyTROSpHBUkNKkm8JFNq9NaxtTLgOb20Omp5C5W8jOSinL2IKFtI3mD7LUKmFpF1KVDTUllbmw3YNcbW6bzvDdjqdBzUFQvlRrKVAIYrYNmB5Xl4wI5WGwHKwAtbwsJWcdxbUcLUqWudAL82Lr13HhPKrJkl6VLl8fPg9L2cUEpNcIf4txCjhVT1hqgMcoyFjbKBcnveIlLxTtrTVgKJq1VWxdsxACc8uYXvtqbCYviXG6uIINZy5Gw0AFzc2A25fKd8Kw4da5L5USgznvWzsLerUjmM3LwnRX4dHHDryO3+pheulOfTDj9Da9sKFdKa16NZzSQd5L7q5Azd3RgQQCDtvJ3BuN4fE3FOpUzLqUeoytbmwAbVfGef8AB+11XDKaYtUpEEerfYXBByn3d78wbbSx4hxLD4erQxOGpumYCotnUq4zFa1Jqepp6X1BsTfSZ8mllD+G1b3prz8miGoUvWn8p/6PQ/oiHdQfO55/tTH+k7B1DToCmhNNGbMUGzvYICANNM2vUy74pxpjgjiMJ38wOUWLP7Pu2vZ01JDA7GVXYbi30qiDVu9bDk2dmvcOb5goOpHdGYg7i3OZcKnB91L6Wa8nTL0XyjN8B9Hb1kz12NAH2Fy3c6aOwPsr4HUyyT0XUFYZq9V7EEgKig2sbc7TZYGmTTXfQldb7qctr7cusKFam9zTZXytlbIc2VgDcEjS+uo8pdPV5ZN3Lb2Ko4IR4QuILBM55Ny+qTZh5ag/CNrmF83L9Wk0U8y2tobi/nGKI7gvuBlPmpsfuv8AGZFJF1EVqmb2Ra3juOWkgKxUFDuvPa6m5H4j4SdimykttbU66ecpsaxdgdl2sdMwOouPq3+d5aiJBxlQPcn2dQvxGrfh5Sp4fiimKw7cxiaIPxrLTP8Ae+2SONcUpU2VKtQI1QEpmvYgEA3PLnbylNw+uj1KTobo1egwJ/6lF+0ofnFJbMtgnyfQQixIs5hsCEIQAIhixDADw70/U7YvDH61Bx/LUv8A4p5rRfT4z1r/ANQuBOTCVuSvUpk/vhWX/ttPIFbQH9XvO/oJfw0YNRG2WFN5No1bA/KVdJ5LWpoPn+H4TsxZy5wJ6G+3y5xwVJBV4+lb4y5NmWUCYtTTz/COISTYAknkBcnyAkQsPLT4dZ6F2Aw6UqJqN3atUnKW0/sltbKTyJJv1tKNRqOzC6tjxafuSrwS+DYbG0sEnq/VlmZj6utcGmhOljcb6nKdgRIuK4NjcUyjFVEpoCQFFjbKpOdEU21AOpbntNWKuYXGo+BkVn76+Ac206Af4jOCskk3JJJ88HWeNNJW6+TN1OwFMgZMQ1/2qYt5aNpHqHo5pFu9XcrtYU1Ug9SSSLX8JoMO118PPaT6NO2xtcbi1xcaFb8/OSlqcyX1EVp8V30nlOC4lTwtd0q4da1MVCCKqgVBkJAIOwNvd21lRxDHNUe7G9gFW4Asik5FAGgAB+0zY4/0Z1Wquy4hGDXYNUzesZjycAW/iB+Ew3EKDUqr030ZGKkb6jQ26+c62nninLqi/VRiyY5xVVtZYYXtK9PCvhrXR2zqcxVqb6d5CPLUHeVmC4pUoPnpNkfKVzDcAg3t466dJqOzfYQYrDis9YpnLhFCgjuG13JO176CMVfRfjLnKaLAbEVLZvCxW4+Nou9p05R++/yXRx5aTK1O1lY4hK1WpVygZWFJzTZkA1F/rai5335zWejHFlzimChKbVKWVFJKq1mvYnUkqFuTuZV8J9HXeIxlTJvlSiyuzbbkAgb9LzX8E4RTwqZMMrZGbOXqPe7DuchpaxFrDW8wameFxrGt/wDBqxqa3ZqQ5C36/ZKtsd/aOi965DWFtPdN2Og2B/i2jrUyw773BHsgZV+PvN8TIWLsrLaw3XTQai4/uTmxir3LmzG4X0jUmrVkxq/RmpvZFIZh0IcAGziwNzpY6CNcf7fIiM9Om1WkWCUa4NkautmqXBN8qgpbTWzCWfans3Sx1MBzkqpmy1LdRazEalRa9uvSGC4dSwuHWiO9SphmY1ArZiLszsDoPLkJq9GzommjxTi3Faleq1Sq2Z235AAbADkB0mq9HlQ1KtGluVxFEgeBr0z9hzGY/FNmqMw0zHN5Ztfxm19DCF+L0lAuoDMfAU1Zgf5ivzlmofo2Lkj6bEWcrtOpwi4IQhAAiGLCAGJ9MHCfX8Jr2F2pZao/+s9638JafNyVNvL859g4zDCpTdGF1dWVh4MCD9hnyJxjhrYbEVKD+1RdkP8ACdCPMWPynU/D516TPmj5Okb5SVn+4fd/WV1Krby6SVmuSRr4cxO7CRgnEmJUkjDqzsFRSzHYKLk+QErqdSbb0dKhOIbKTVSn3G91Fa6t5OSR8AZZly9uDkjOsVumazgnZilRpqcgqVWCMzVFVsjZdFQEd0XJ13lzh3s5LXZrb7/CMYc5bDwt52EketJ257zhybk7e5rSSVHbUEYgkAag3HdO/O0dFAesPfYDJbcN7TAe8DOKCaWEfwq99vAL/ilchoYpYFlv3/mo187SdQLWHeX+U/8AlGqgNyd+XL7fGFKptrIvdErHzmBvmX+U/wDlK98OKtMrUFNlu4INNWv326kkbiT3Yk/raMUKfdOvvv8A3jEgZFw+BWmgRCyogsqjKoA33te++5kpMGpFz3vMk/GxNpw9XTW/zgMTYePQ7mSdgmN4hQjJlsNWGg01W4209yZvtziMVTo08RhnKig5arTXaoGIGdlAuw1bMPG+8vcZVPdO1nH23H4wGJt+uVo06abVjshdnu09HGUs9I5WHt0ie8h8hum1mGmvIyRjK118ip+TfkTPNeIInB+J06qio1GrSfS/eAa6uA2gazAEX6zZYfidPEYb1tIkq6mxOjArcZX3swN9JPJjUfVHhkpLayXiVteZbt5xUUcGyAg1K4yAX1yn22t0tp/F4S74jxRUQu5ACrmPUL1+f2zxztLx76VXaoBlUgKovqFUAAdB1sOZjhG2PGrdlbXNgAOmp+J08p6z/wCnbg+bEYjEnanTFJT+1UIZreS0x/NPIqh0Hl+Jn076G+z/ANF4VSuLPXvWb+P2B/IFlWrn6aNMTciLCE5ZYEIQgAQhCACGeGenvstkq08Yi2Wp3KhH/EAOQnzUW/hnukqe1HAExmFqYeoBZ10J91hqrfA/ZeWYsnbmpCatHyOpkgVNY7x3g74bEPRqCzKSPPcW+fPnIRfWejxZLVmOcCeta+/zH4ibr0f4fIlasxsrhaaC+jd67HzW23jPOkebTsLxhAlTDkWeo6sp0s2UAFDzvqbSzPbx7FKjTPSWxFyfMxk0yx9q19gAZXUdBcEr1tt8jLLDVWFiQDfa2hP4fbOcxFjScKApbXlfnJNDFa1LaaqL+Sjb5mVtXEhRfKb8ri4v5reMYTGBw1iM2Y6XtyA/D7JGrAuqr3Nx/T/KN06tjob/AHa+ch0KmXnf4/rSSC/hFQEk4icUqtww27zff/WRRUvOgSMxH1jv8PzioY9U1Mis1mNz8Y49Zdyw+YH3mRHrC5sSfIE/btGAuJqjLp9Zf7wnCiw1N77eAkPF1mynS225HJhsBe/ziMxN8zHX6vd+3f7Y6Ai9oeGU8TQenVCl8reqYjvq9tCpGtiQLjxmY7I8Nr4FqiYgCnSqqSamZSiNTvZS17KSCd7crXmvWwGn685FxbgqVZVZdyGFx3dRcHfUAxqTS6fBYpUqZk6jVOIkU6YNLCU2Ad/erOtrjx02Gw33mB4gV9a+QWTO2UdFDG32Wno/aXi3qcGSDZnX1aW0sWUZiLdFJnmSp1/z1+6OMqL4cF/2I7MNjsdRw/usczn6tJe85PwsB4sJ9aUqYUAAAAAAAbADQAfCea+hHsacNhTiqq2rYoAgEapQHsDwze15ZZ6aJzM+TrkXpULCEJQMIQhAAhCJABYhhCAHmPpk7CjE0DiaS/2tJbtbcqPe8SBofC3QT58z3Av5X8v8xPtBlvvPnr0t+jA4R2xWGX/VnN3UD/YOTv8A8sk6dCbdJv0ufp9LISjZ5te360Mfw1YhgQSCNiDYg23BkFatvLoY/RYEjkb/AA1+6dmOS1uUOB6z2f46MTh1fMDUVQKo2IfmxHRtDfa95dU8Zpb9eU8UwHEamHqCpTYqw0vyI5qeqnpNzhvSBh2UZxUptbUBQyg/snNe3wmaeKntuVyx+xtFxV9Z0lYd7QaluQ1+czmD7SYeoP7Oul+Ye9M/DNYfbJVLi1EE5q9Ed471U267yFFfSzQGnTIXRdeVhy+EVqabWFuVifzlXheIK4PqnSoF3yOGtfrb74+MSf0ZChPYltTTp9p/OdU0QX0Um55X91evxkX18bXE3LX+t/hWAFmKwGgAHkAJxUryCa3ONGvFQHWMq3Q/rmJyzanWRq1bu26kf3hOa2KtuQPGMB56nSV+PxGVGYmwCm5+Ebq43cjl7x0UDmZgO0naE1nKoxNJfgHb61unSBbCNkftFxr6RVv7iDKi9B9Zv2jvNP6JewJ4hivW1l/1aiQXJ0FVtxSHhoM3hpzlJ2H7E1uJYkU6Yy01satS3dpp+LHkOo6T6k4DwOlhMOlCguVEFgOZPNmPNidSZlz5qXSjXFFgq2AnUSEwExYQhAAhCEAEheITOC0AO7xC0ZapG2rx0BILxuuqupVgGVgQVIBDA6EEHcW5SM+IjRxUKEeIekz0QNhy2JwSl6G70hctR6lebU/tHiJ5YJ9fNjZ5r259FtDFFquFK0KxuWX/AHVQ+Q/2bHqNDzE3Yc7jtIi0eHtUsdOesUVRzHy0/pJXF+CVcO/q6yNTcbBtmXqjDRxvqDIBFt50o5bIUO6HnbzH5Tuomi6g6df2j+cjXjhPdHgT+BlqyCosOF8QrYep6yldWylb5c2jbixBE1HZntXi6tdEqEOmgcsgBVb73Fu9ra+swuaWPBOOvhnLABlYWZTzF+R5HxkZtMHHY9bGKAG4PxjIxi3bvDfqPqrKrhPGqdennQWsbMpsSp01Ntwb7yUlYC/mfuEymRqnRMOLHK/yM5bFk7A/Gw/rIpxUjnEWgFEqrXOgJAuQNB433PlGKlQDxPU6yDWxYzam1h/SQ8VxIAgaksbKALsx6Ko7x+Ui3RNRsidrse4pBVOjkhiOY+rvtF7Dejevj2BAyUge9UYaDbQfWNj7PjrYazW9nPRy9eolbH3Smvs4e4zt41GGiD9kXM9YwjpTRURVVFFgoAAA8pmyZvCNUI0h7s12do4GgtHDrlUakm2Z25u55sfs0A0lsHlYuLjgxMxOywsc0M0hivHEqxDJIMWNB52piA6hCEAG2MYqPHnkWrJAM1asiviI5WkGtJIQVcVIlXGxKt5CrAxiCvxKQK3FyOc4r0jK/EYYyVCZxxbG06yFKyK6nkwv8QeR8RrPPuMdkady2HfL+w+o+DfmJsMVg2MqcRgGlkZOIjz7F8OqUz30+I1HzEYQixGvXrtN1V4a/iJBrdn7m5Fz5flLlnfkDI2HX74AeI+38po6nZW/UeUaPZI9T8hLO+A52Ww7oTVvZCCtrXzfH3dZoKeM02PXcczKHDdn6lM3V2Hw0PmNpYphqvUHxyxd1FUoWyc2JPh8yfwjDVT1PkNIycDVPvH5WndLhb+Mg8oKHuP4XB39pgL8xq3w5TR8CShh+9TXvneoxzVD/Edh4C0o6PD2lphcC0qlNvksSo1FLjN+cn0eKHrM5h8KZZUKJEraJI0FLG+MmUsXKSgpk2lI0MuExElUq0qaUnUDIgWVOpH1aRKUkpIsaJEIkIhnDCM1KckkTgpCwK+pRkSph5bmnGmoR2Io3wsYfBy+OGjbYaOwM6+AjL8M8JpjhZwcLHYjKvwe/KMVOBg8pr/ocQ4OPqCjGN2fHSNns6Ok2v0KH0KHUFGHPZsdPsif6NjpNx9CifQYdQUYj/RsdIv+jY6TbfQYfQodQUYsdnR0na9nh0myGCi/QvCHUFGRXgfhH04P4TUjBTr6HDqCjNJwvwkhOHy+GEnQwkVhRTJgo/TwktRhZ2MNFYyAmHkqlQkkUI6tKKwOESPosBTjgWIZ1aELQgAQMIRAJCEIwEhEhEIUxIkIxgYQhAQRDCEACEIQAIQhAAiwhAAhCEAARYQgAohCEQCwMIRgE6MIQGJCEIAf/9k=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40822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0" y="95250"/>
            <a:ext cx="9144000" cy="6762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it-IT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</a:p>
          <a:p>
            <a:pPr marL="0" indent="0" algn="ctr">
              <a:buFont typeface="Arial" pitchFamily="34" charset="0"/>
              <a:buNone/>
            </a:pPr>
            <a:r>
              <a:rPr lang="it-IT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ctr">
              <a:buFont typeface="Arial" pitchFamily="34" charset="0"/>
              <a:buNone/>
            </a:pPr>
            <a:endParaRPr lang="it-IT" sz="5400" dirty="0" smtClean="0">
              <a:solidFill>
                <a:schemeClr val="tx1"/>
              </a:solidFill>
            </a:endParaRPr>
          </a:p>
          <a:p>
            <a:pPr marL="0" indent="0" algn="ctr">
              <a:buFont typeface="Arial" pitchFamily="34" charset="0"/>
              <a:buNone/>
            </a:pPr>
            <a:endParaRPr lang="it-IT" sz="54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it-IT" sz="14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it-IT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Baradili</a:t>
            </a:r>
            <a:r>
              <a:rPr lang="it-IT" sz="2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10 aprile 2013</a:t>
            </a:r>
          </a:p>
          <a:p>
            <a:pPr marL="0" indent="0" algn="ctr">
              <a:buFont typeface="Arial" pitchFamily="34" charset="0"/>
              <a:buNone/>
            </a:pPr>
            <a:endParaRPr lang="it-IT" sz="4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it-IT" sz="48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GRAZIE</a:t>
            </a:r>
            <a:r>
              <a:rPr lang="it-IT" sz="48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48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PER L’ATTENZIONE.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5" name="Picture 4" descr="C:\Users\Noemi\Desktop\download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066800"/>
            <a:ext cx="1386043" cy="1927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2283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1306</TotalTime>
  <Words>466</Words>
  <Application>Microsoft Office PowerPoint</Application>
  <PresentationFormat>Presentazione su schermo (4:3)</PresentationFormat>
  <Paragraphs>176</Paragraphs>
  <Slides>28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29" baseType="lpstr">
      <vt:lpstr>Executive</vt:lpstr>
      <vt:lpstr>Diapositiva 1</vt:lpstr>
      <vt:lpstr>Diapositiva 2</vt:lpstr>
      <vt:lpstr>Diapositiva 3</vt:lpstr>
      <vt:lpstr>Diapositiva 4</vt:lpstr>
      <vt:lpstr>         Il web sociale permette di rendere            bidirezionale e collaborativo  il rapporto tra      </vt:lpstr>
      <vt:lpstr>Diapositiva 6</vt:lpstr>
      <vt:lpstr>Diapositiva 7</vt:lpstr>
      <vt:lpstr>www.galmarmilla.it </vt:lpstr>
      <vt:lpstr>Diapositiva 9</vt:lpstr>
      <vt:lpstr>Diapositiva 10</vt:lpstr>
      <vt:lpstr>Diapositiva 11</vt:lpstr>
      <vt:lpstr>Diapositiva 12</vt:lpstr>
      <vt:lpstr>Diapositiva 13</vt:lpstr>
      <vt:lpstr>LA NEWSLETTER</vt:lpstr>
      <vt:lpstr>LA NEWSLETTER</vt:lpstr>
      <vt:lpstr>Diapositiva 16</vt:lpstr>
      <vt:lpstr>Diapositiva 17</vt:lpstr>
      <vt:lpstr>Diapositiva 18</vt:lpstr>
      <vt:lpstr>Perché Social </vt:lpstr>
      <vt:lpstr>Diapositiva 20</vt:lpstr>
      <vt:lpstr> per </vt:lpstr>
      <vt:lpstr> per </vt:lpstr>
      <vt:lpstr>Diapositiva 23</vt:lpstr>
      <vt:lpstr>Diapositiva 24</vt:lpstr>
      <vt:lpstr>nel Mondo</vt:lpstr>
      <vt:lpstr>in Italia</vt:lpstr>
      <vt:lpstr>NEWSLETTER</vt:lpstr>
      <vt:lpstr>Diapositiva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Noemi</dc:creator>
  <cp:lastModifiedBy>daniele</cp:lastModifiedBy>
  <cp:revision>122</cp:revision>
  <dcterms:created xsi:type="dcterms:W3CDTF">2006-08-16T00:00:00Z</dcterms:created>
  <dcterms:modified xsi:type="dcterms:W3CDTF">2013-04-21T07:14:18Z</dcterms:modified>
</cp:coreProperties>
</file>